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5.xml" ContentType="application/vnd.openxmlformats-officedocument.presentationml.tags+xml"/>
  <Override PartName="/ppt/notesSlides/notesSlide18.xml" ContentType="application/vnd.openxmlformats-officedocument.presentationml.notesSlide+xml"/>
  <Override PartName="/ppt/tags/tag66.xml" ContentType="application/vnd.openxmlformats-officedocument.presentationml.tags+xml"/>
  <Override PartName="/ppt/notesSlides/notesSlide19.xml" ContentType="application/vnd.openxmlformats-officedocument.presentationml.notesSlide+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3"/>
  </p:notesMasterIdLst>
  <p:sldIdLst>
    <p:sldId id="256" r:id="rId2"/>
    <p:sldId id="312" r:id="rId3"/>
    <p:sldId id="332" r:id="rId4"/>
    <p:sldId id="314" r:id="rId5"/>
    <p:sldId id="313" r:id="rId6"/>
    <p:sldId id="315" r:id="rId7"/>
    <p:sldId id="316" r:id="rId8"/>
    <p:sldId id="317" r:id="rId9"/>
    <p:sldId id="318" r:id="rId10"/>
    <p:sldId id="333" r:id="rId11"/>
    <p:sldId id="319" r:id="rId12"/>
    <p:sldId id="320" r:id="rId13"/>
    <p:sldId id="334" r:id="rId14"/>
    <p:sldId id="335" r:id="rId15"/>
    <p:sldId id="336" r:id="rId16"/>
    <p:sldId id="321" r:id="rId17"/>
    <p:sldId id="322" r:id="rId18"/>
    <p:sldId id="337" r:id="rId19"/>
    <p:sldId id="338" r:id="rId20"/>
    <p:sldId id="339" r:id="rId21"/>
    <p:sldId id="323" r:id="rId22"/>
    <p:sldId id="324" r:id="rId23"/>
    <p:sldId id="340" r:id="rId24"/>
    <p:sldId id="341" r:id="rId25"/>
    <p:sldId id="330" r:id="rId26"/>
    <p:sldId id="342" r:id="rId27"/>
    <p:sldId id="343" r:id="rId28"/>
    <p:sldId id="344" r:id="rId29"/>
    <p:sldId id="328" r:id="rId30"/>
    <p:sldId id="329" r:id="rId31"/>
    <p:sldId id="326" r:id="rId32"/>
  </p:sldIdLst>
  <p:sldSz cx="9144000" cy="5143500" type="screen16x9"/>
  <p:notesSz cx="6858000" cy="9144000"/>
  <p:embeddedFontLst>
    <p:embeddedFont>
      <p:font typeface="Advent Pro" pitchFamily="2" charset="0"/>
      <p:regular r:id="rId34"/>
      <p:bold r:id="rId35"/>
      <p:italic r:id="rId36"/>
      <p:boldItalic r:id="rId37"/>
    </p:embeddedFont>
    <p:embeddedFont>
      <p:font typeface="Anek Devanagari" panose="020B0604020202020204" charset="0"/>
      <p:regular r:id="rId38"/>
      <p:bold r:id="rId39"/>
    </p:embeddedFont>
    <p:embeddedFont>
      <p:font typeface="Calibri" panose="020F0502020204030204" pitchFamily="34" charset="0"/>
      <p:regular r:id="rId40"/>
      <p:bold r:id="rId41"/>
      <p:italic r:id="rId42"/>
      <p:boldItalic r:id="rId43"/>
    </p:embeddedFont>
    <p:embeddedFont>
      <p:font typeface="Space Grotesk" pitchFamily="2"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ésentation" id="{A1C02893-8053-4BDC-B5CD-910BF162C12A}">
          <p14:sldIdLst>
            <p14:sldId id="256"/>
            <p14:sldId id="312"/>
            <p14:sldId id="332"/>
            <p14:sldId id="314"/>
            <p14:sldId id="313"/>
            <p14:sldId id="315"/>
            <p14:sldId id="316"/>
            <p14:sldId id="317"/>
            <p14:sldId id="318"/>
            <p14:sldId id="333"/>
            <p14:sldId id="319"/>
            <p14:sldId id="320"/>
            <p14:sldId id="334"/>
            <p14:sldId id="335"/>
            <p14:sldId id="336"/>
            <p14:sldId id="321"/>
            <p14:sldId id="322"/>
            <p14:sldId id="337"/>
            <p14:sldId id="338"/>
            <p14:sldId id="339"/>
            <p14:sldId id="323"/>
            <p14:sldId id="324"/>
            <p14:sldId id="340"/>
            <p14:sldId id="341"/>
            <p14:sldId id="330"/>
            <p14:sldId id="342"/>
            <p14:sldId id="343"/>
            <p14:sldId id="344"/>
            <p14:sldId id="328"/>
            <p14:sldId id="329"/>
            <p14:sldId id="3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BD53"/>
    <a:srgbClr val="FF00FF"/>
    <a:srgbClr val="1F1F1F"/>
    <a:srgbClr val="B8A5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7699A7-CBE9-4F2F-BAD6-7606B92AC2C5}" v="95" dt="2023-01-20T15:49:31.878"/>
  </p1510:revLst>
</p1510:revInfo>
</file>

<file path=ppt/tableStyles.xml><?xml version="1.0" encoding="utf-8"?>
<a:tblStyleLst xmlns:a="http://schemas.openxmlformats.org/drawingml/2006/main" def="{F465A2E9-2BF2-4A26-A457-8958DC4037AE}">
  <a:tblStyle styleId="{F465A2E9-2BF2-4A26-A457-8958DC4037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625" autoAdjust="0"/>
  </p:normalViewPr>
  <p:slideViewPr>
    <p:cSldViewPr snapToGrid="0">
      <p:cViewPr varScale="1">
        <p:scale>
          <a:sx n="71" d="100"/>
          <a:sy n="71" d="100"/>
        </p:scale>
        <p:origin x="1790" y="-2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Reda Derraz" userId="d4e215a6228e3416" providerId="LiveId" clId="{A65D37A9-3843-4F24-86E2-816FF1437B2F}"/>
    <pc:docChg chg="undo redo custSel addSld delSld modSld modMainMaster modSection">
      <pc:chgData name="Mohamed-Reda Derraz" userId="d4e215a6228e3416" providerId="LiveId" clId="{A65D37A9-3843-4F24-86E2-816FF1437B2F}" dt="2023-01-20T11:47:20.849" v="2809" actId="1036"/>
      <pc:docMkLst>
        <pc:docMk/>
      </pc:docMkLst>
      <pc:sldChg chg="addSp delSp modSp mod modAnim modNotesTx">
        <pc:chgData name="Mohamed-Reda Derraz" userId="d4e215a6228e3416" providerId="LiveId" clId="{A65D37A9-3843-4F24-86E2-816FF1437B2F}" dt="2023-01-20T11:12:58.627" v="2650" actId="20577"/>
        <pc:sldMkLst>
          <pc:docMk/>
          <pc:sldMk cId="2974606464" sldId="312"/>
        </pc:sldMkLst>
        <pc:spChg chg="mod">
          <ac:chgData name="Mohamed-Reda Derraz" userId="d4e215a6228e3416" providerId="LiveId" clId="{A65D37A9-3843-4F24-86E2-816FF1437B2F}" dt="2023-01-20T08:12:19.938" v="6"/>
          <ac:spMkLst>
            <pc:docMk/>
            <pc:sldMk cId="2974606464" sldId="312"/>
            <ac:spMk id="3" creationId="{49EF5EF2-584C-3249-64D8-24D79881FA6E}"/>
          </ac:spMkLst>
        </pc:spChg>
        <pc:spChg chg="mod">
          <ac:chgData name="Mohamed-Reda Derraz" userId="d4e215a6228e3416" providerId="LiveId" clId="{A65D37A9-3843-4F24-86E2-816FF1437B2F}" dt="2023-01-20T08:12:19.938" v="6"/>
          <ac:spMkLst>
            <pc:docMk/>
            <pc:sldMk cId="2974606464" sldId="312"/>
            <ac:spMk id="4" creationId="{26C76EAC-0533-7836-DE93-1D5FF0A6AC69}"/>
          </ac:spMkLst>
        </pc:spChg>
        <pc:spChg chg="mod">
          <ac:chgData name="Mohamed-Reda Derraz" userId="d4e215a6228e3416" providerId="LiveId" clId="{A65D37A9-3843-4F24-86E2-816FF1437B2F}" dt="2023-01-20T08:56:34.958" v="475" actId="20577"/>
          <ac:spMkLst>
            <pc:docMk/>
            <pc:sldMk cId="2974606464" sldId="312"/>
            <ac:spMk id="5" creationId="{29EE6CF0-714C-4986-EC62-D83C41495681}"/>
          </ac:spMkLst>
        </pc:spChg>
        <pc:spChg chg="mod">
          <ac:chgData name="Mohamed-Reda Derraz" userId="d4e215a6228e3416" providerId="LiveId" clId="{A65D37A9-3843-4F24-86E2-816FF1437B2F}" dt="2023-01-20T08:12:19.938" v="6"/>
          <ac:spMkLst>
            <pc:docMk/>
            <pc:sldMk cId="2974606464" sldId="312"/>
            <ac:spMk id="6" creationId="{26BF45F2-0350-1989-BB06-317BD2A220FA}"/>
          </ac:spMkLst>
        </pc:spChg>
        <pc:spChg chg="mod">
          <ac:chgData name="Mohamed-Reda Derraz" userId="d4e215a6228e3416" providerId="LiveId" clId="{A65D37A9-3843-4F24-86E2-816FF1437B2F}" dt="2023-01-20T08:12:19.938" v="6"/>
          <ac:spMkLst>
            <pc:docMk/>
            <pc:sldMk cId="2974606464" sldId="312"/>
            <ac:spMk id="7" creationId="{4755FEA1-1AE0-2AA4-15E4-3C9A23BFE9FC}"/>
          </ac:spMkLst>
        </pc:spChg>
        <pc:spChg chg="mod">
          <ac:chgData name="Mohamed-Reda Derraz" userId="d4e215a6228e3416" providerId="LiveId" clId="{A65D37A9-3843-4F24-86E2-816FF1437B2F}" dt="2023-01-20T08:12:19.938" v="6"/>
          <ac:spMkLst>
            <pc:docMk/>
            <pc:sldMk cId="2974606464" sldId="312"/>
            <ac:spMk id="8" creationId="{437829B9-5BCD-DAE1-95A5-F01D3F808BE6}"/>
          </ac:spMkLst>
        </pc:spChg>
        <pc:spChg chg="mod">
          <ac:chgData name="Mohamed-Reda Derraz" userId="d4e215a6228e3416" providerId="LiveId" clId="{A65D37A9-3843-4F24-86E2-816FF1437B2F}" dt="2023-01-20T08:12:19.938" v="6"/>
          <ac:spMkLst>
            <pc:docMk/>
            <pc:sldMk cId="2974606464" sldId="312"/>
            <ac:spMk id="9" creationId="{81198545-F381-4F2B-86F5-DC0563EEF008}"/>
          </ac:spMkLst>
        </pc:spChg>
        <pc:spChg chg="mod">
          <ac:chgData name="Mohamed-Reda Derraz" userId="d4e215a6228e3416" providerId="LiveId" clId="{A65D37A9-3843-4F24-86E2-816FF1437B2F}" dt="2023-01-20T08:12:19.938" v="6"/>
          <ac:spMkLst>
            <pc:docMk/>
            <pc:sldMk cId="2974606464" sldId="312"/>
            <ac:spMk id="10" creationId="{378BEA6A-19E0-9CC5-5406-006C54AAA91E}"/>
          </ac:spMkLst>
        </pc:spChg>
        <pc:spChg chg="mod">
          <ac:chgData name="Mohamed-Reda Derraz" userId="d4e215a6228e3416" providerId="LiveId" clId="{A65D37A9-3843-4F24-86E2-816FF1437B2F}" dt="2023-01-20T08:12:19.938" v="6"/>
          <ac:spMkLst>
            <pc:docMk/>
            <pc:sldMk cId="2974606464" sldId="312"/>
            <ac:spMk id="11" creationId="{584E7E9B-03D4-FC82-67C4-4191A1B247F8}"/>
          </ac:spMkLst>
        </pc:spChg>
        <pc:spChg chg="mod">
          <ac:chgData name="Mohamed-Reda Derraz" userId="d4e215a6228e3416" providerId="LiveId" clId="{A65D37A9-3843-4F24-86E2-816FF1437B2F}" dt="2023-01-20T08:12:19.938" v="6"/>
          <ac:spMkLst>
            <pc:docMk/>
            <pc:sldMk cId="2974606464" sldId="312"/>
            <ac:spMk id="12" creationId="{4949919C-7560-48FB-2027-FA7C1E04DD8A}"/>
          </ac:spMkLst>
        </pc:spChg>
        <pc:spChg chg="mod">
          <ac:chgData name="Mohamed-Reda Derraz" userId="d4e215a6228e3416" providerId="LiveId" clId="{A65D37A9-3843-4F24-86E2-816FF1437B2F}" dt="2023-01-20T08:12:19.938" v="6"/>
          <ac:spMkLst>
            <pc:docMk/>
            <pc:sldMk cId="2974606464" sldId="312"/>
            <ac:spMk id="13" creationId="{DB0D069D-3EFB-F905-4FFC-55D7FAD18D95}"/>
          </ac:spMkLst>
        </pc:spChg>
        <pc:spChg chg="mod">
          <ac:chgData name="Mohamed-Reda Derraz" userId="d4e215a6228e3416" providerId="LiveId" clId="{A65D37A9-3843-4F24-86E2-816FF1437B2F}" dt="2023-01-20T08:12:19.938" v="6"/>
          <ac:spMkLst>
            <pc:docMk/>
            <pc:sldMk cId="2974606464" sldId="312"/>
            <ac:spMk id="14" creationId="{309261CB-ED15-A5C4-F2AA-8E824859444D}"/>
          </ac:spMkLst>
        </pc:spChg>
        <pc:spChg chg="mod">
          <ac:chgData name="Mohamed-Reda Derraz" userId="d4e215a6228e3416" providerId="LiveId" clId="{A65D37A9-3843-4F24-86E2-816FF1437B2F}" dt="2023-01-20T08:12:19.938" v="6"/>
          <ac:spMkLst>
            <pc:docMk/>
            <pc:sldMk cId="2974606464" sldId="312"/>
            <ac:spMk id="15" creationId="{ADBCB974-5B96-D6C4-FAD5-D1F187D7C533}"/>
          </ac:spMkLst>
        </pc:spChg>
        <pc:spChg chg="mod">
          <ac:chgData name="Mohamed-Reda Derraz" userId="d4e215a6228e3416" providerId="LiveId" clId="{A65D37A9-3843-4F24-86E2-816FF1437B2F}" dt="2023-01-20T08:12:19.938" v="6"/>
          <ac:spMkLst>
            <pc:docMk/>
            <pc:sldMk cId="2974606464" sldId="312"/>
            <ac:spMk id="16" creationId="{0D56D944-409C-FEBB-4AB9-39879E143033}"/>
          </ac:spMkLst>
        </pc:spChg>
        <pc:spChg chg="mod">
          <ac:chgData name="Mohamed-Reda Derraz" userId="d4e215a6228e3416" providerId="LiveId" clId="{A65D37A9-3843-4F24-86E2-816FF1437B2F}" dt="2023-01-20T08:12:19.938" v="6"/>
          <ac:spMkLst>
            <pc:docMk/>
            <pc:sldMk cId="2974606464" sldId="312"/>
            <ac:spMk id="17" creationId="{DF48BFBD-8E20-4A3F-B63E-FD54C7659F20}"/>
          </ac:spMkLst>
        </pc:spChg>
        <pc:spChg chg="mod">
          <ac:chgData name="Mohamed-Reda Derraz" userId="d4e215a6228e3416" providerId="LiveId" clId="{A65D37A9-3843-4F24-86E2-816FF1437B2F}" dt="2023-01-20T08:12:19.938" v="6"/>
          <ac:spMkLst>
            <pc:docMk/>
            <pc:sldMk cId="2974606464" sldId="312"/>
            <ac:spMk id="18" creationId="{826FA1F1-589D-3115-DEE8-B1A03BD18E25}"/>
          </ac:spMkLst>
        </pc:spChg>
        <pc:spChg chg="mod">
          <ac:chgData name="Mohamed-Reda Derraz" userId="d4e215a6228e3416" providerId="LiveId" clId="{A65D37A9-3843-4F24-86E2-816FF1437B2F}" dt="2023-01-20T08:12:19.938" v="6"/>
          <ac:spMkLst>
            <pc:docMk/>
            <pc:sldMk cId="2974606464" sldId="312"/>
            <ac:spMk id="19" creationId="{3580E0F3-87AD-1AA4-67B9-CC96CC5C73ED}"/>
          </ac:spMkLst>
        </pc:spChg>
        <pc:spChg chg="mod">
          <ac:chgData name="Mohamed-Reda Derraz" userId="d4e215a6228e3416" providerId="LiveId" clId="{A65D37A9-3843-4F24-86E2-816FF1437B2F}" dt="2023-01-20T08:12:19.938" v="6"/>
          <ac:spMkLst>
            <pc:docMk/>
            <pc:sldMk cId="2974606464" sldId="312"/>
            <ac:spMk id="20" creationId="{2562570C-E308-E77A-0E35-0056765EFC9B}"/>
          </ac:spMkLst>
        </pc:spChg>
        <pc:spChg chg="mod">
          <ac:chgData name="Mohamed-Reda Derraz" userId="d4e215a6228e3416" providerId="LiveId" clId="{A65D37A9-3843-4F24-86E2-816FF1437B2F}" dt="2023-01-20T08:12:19.938" v="6"/>
          <ac:spMkLst>
            <pc:docMk/>
            <pc:sldMk cId="2974606464" sldId="312"/>
            <ac:spMk id="21" creationId="{2991F0CF-9710-9F39-F169-743D3152759E}"/>
          </ac:spMkLst>
        </pc:spChg>
        <pc:spChg chg="mod">
          <ac:chgData name="Mohamed-Reda Derraz" userId="d4e215a6228e3416" providerId="LiveId" clId="{A65D37A9-3843-4F24-86E2-816FF1437B2F}" dt="2023-01-20T08:12:19.938" v="6"/>
          <ac:spMkLst>
            <pc:docMk/>
            <pc:sldMk cId="2974606464" sldId="312"/>
            <ac:spMk id="22" creationId="{B3078F84-99FD-CEA7-3B57-259DE5280EC6}"/>
          </ac:spMkLst>
        </pc:spChg>
        <pc:spChg chg="mod">
          <ac:chgData name="Mohamed-Reda Derraz" userId="d4e215a6228e3416" providerId="LiveId" clId="{A65D37A9-3843-4F24-86E2-816FF1437B2F}" dt="2023-01-20T08:12:19.938" v="6"/>
          <ac:spMkLst>
            <pc:docMk/>
            <pc:sldMk cId="2974606464" sldId="312"/>
            <ac:spMk id="23" creationId="{CFC712A6-8604-FA61-5E6E-965D9272C242}"/>
          </ac:spMkLst>
        </pc:spChg>
        <pc:spChg chg="mod">
          <ac:chgData name="Mohamed-Reda Derraz" userId="d4e215a6228e3416" providerId="LiveId" clId="{A65D37A9-3843-4F24-86E2-816FF1437B2F}" dt="2023-01-20T08:12:19.938" v="6"/>
          <ac:spMkLst>
            <pc:docMk/>
            <pc:sldMk cId="2974606464" sldId="312"/>
            <ac:spMk id="24" creationId="{3DFEF8E6-099D-2203-7451-F515E9A0568D}"/>
          </ac:spMkLst>
        </pc:spChg>
        <pc:spChg chg="mod">
          <ac:chgData name="Mohamed-Reda Derraz" userId="d4e215a6228e3416" providerId="LiveId" clId="{A65D37A9-3843-4F24-86E2-816FF1437B2F}" dt="2023-01-20T08:12:19.938" v="6"/>
          <ac:spMkLst>
            <pc:docMk/>
            <pc:sldMk cId="2974606464" sldId="312"/>
            <ac:spMk id="25" creationId="{93360A67-F464-8599-3DB1-1F898230E0D6}"/>
          </ac:spMkLst>
        </pc:spChg>
        <pc:spChg chg="mod">
          <ac:chgData name="Mohamed-Reda Derraz" userId="d4e215a6228e3416" providerId="LiveId" clId="{A65D37A9-3843-4F24-86E2-816FF1437B2F}" dt="2023-01-20T08:12:19.938" v="6"/>
          <ac:spMkLst>
            <pc:docMk/>
            <pc:sldMk cId="2974606464" sldId="312"/>
            <ac:spMk id="26" creationId="{F7C7DEA4-EDDA-5A44-0E6B-903175023799}"/>
          </ac:spMkLst>
        </pc:spChg>
        <pc:spChg chg="mod">
          <ac:chgData name="Mohamed-Reda Derraz" userId="d4e215a6228e3416" providerId="LiveId" clId="{A65D37A9-3843-4F24-86E2-816FF1437B2F}" dt="2023-01-20T08:12:19.938" v="6"/>
          <ac:spMkLst>
            <pc:docMk/>
            <pc:sldMk cId="2974606464" sldId="312"/>
            <ac:spMk id="27" creationId="{AC272678-09EA-2655-4F7E-EF616BB562CB}"/>
          </ac:spMkLst>
        </pc:spChg>
        <pc:spChg chg="mod">
          <ac:chgData name="Mohamed-Reda Derraz" userId="d4e215a6228e3416" providerId="LiveId" clId="{A65D37A9-3843-4F24-86E2-816FF1437B2F}" dt="2023-01-20T08:12:19.938" v="6"/>
          <ac:spMkLst>
            <pc:docMk/>
            <pc:sldMk cId="2974606464" sldId="312"/>
            <ac:spMk id="28" creationId="{4653D825-CE56-E7B0-E7E9-EF08691F1E0A}"/>
          </ac:spMkLst>
        </pc:spChg>
        <pc:spChg chg="mod">
          <ac:chgData name="Mohamed-Reda Derraz" userId="d4e215a6228e3416" providerId="LiveId" clId="{A65D37A9-3843-4F24-86E2-816FF1437B2F}" dt="2023-01-20T08:12:19.938" v="6"/>
          <ac:spMkLst>
            <pc:docMk/>
            <pc:sldMk cId="2974606464" sldId="312"/>
            <ac:spMk id="29" creationId="{020D5E08-5D79-06C3-10A1-31062712ED6E}"/>
          </ac:spMkLst>
        </pc:spChg>
        <pc:spChg chg="mod">
          <ac:chgData name="Mohamed-Reda Derraz" userId="d4e215a6228e3416" providerId="LiveId" clId="{A65D37A9-3843-4F24-86E2-816FF1437B2F}" dt="2023-01-20T08:12:19.938" v="6"/>
          <ac:spMkLst>
            <pc:docMk/>
            <pc:sldMk cId="2974606464" sldId="312"/>
            <ac:spMk id="30" creationId="{AA0C09C7-BF13-C420-113C-5CC7823AA65B}"/>
          </ac:spMkLst>
        </pc:spChg>
        <pc:spChg chg="mod">
          <ac:chgData name="Mohamed-Reda Derraz" userId="d4e215a6228e3416" providerId="LiveId" clId="{A65D37A9-3843-4F24-86E2-816FF1437B2F}" dt="2023-01-20T08:12:19.938" v="6"/>
          <ac:spMkLst>
            <pc:docMk/>
            <pc:sldMk cId="2974606464" sldId="312"/>
            <ac:spMk id="31" creationId="{9389A197-1A27-4742-1D4F-17D88C0C67A2}"/>
          </ac:spMkLst>
        </pc:spChg>
        <pc:spChg chg="mod">
          <ac:chgData name="Mohamed-Reda Derraz" userId="d4e215a6228e3416" providerId="LiveId" clId="{A65D37A9-3843-4F24-86E2-816FF1437B2F}" dt="2023-01-20T08:12:19.938" v="6"/>
          <ac:spMkLst>
            <pc:docMk/>
            <pc:sldMk cId="2974606464" sldId="312"/>
            <ac:spMk id="32" creationId="{35662194-3A68-977D-A67C-B74B3291644B}"/>
          </ac:spMkLst>
        </pc:spChg>
        <pc:spChg chg="mod">
          <ac:chgData name="Mohamed-Reda Derraz" userId="d4e215a6228e3416" providerId="LiveId" clId="{A65D37A9-3843-4F24-86E2-816FF1437B2F}" dt="2023-01-20T08:12:19.938" v="6"/>
          <ac:spMkLst>
            <pc:docMk/>
            <pc:sldMk cId="2974606464" sldId="312"/>
            <ac:spMk id="33" creationId="{39477862-B538-6181-E783-7DB89C502461}"/>
          </ac:spMkLst>
        </pc:spChg>
        <pc:spChg chg="mod">
          <ac:chgData name="Mohamed-Reda Derraz" userId="d4e215a6228e3416" providerId="LiveId" clId="{A65D37A9-3843-4F24-86E2-816FF1437B2F}" dt="2023-01-20T08:12:19.938" v="6"/>
          <ac:spMkLst>
            <pc:docMk/>
            <pc:sldMk cId="2974606464" sldId="312"/>
            <ac:spMk id="34" creationId="{6ABC807A-9069-18B4-A360-D22AED611CE0}"/>
          </ac:spMkLst>
        </pc:spChg>
        <pc:spChg chg="mod">
          <ac:chgData name="Mohamed-Reda Derraz" userId="d4e215a6228e3416" providerId="LiveId" clId="{A65D37A9-3843-4F24-86E2-816FF1437B2F}" dt="2023-01-20T08:12:19.938" v="6"/>
          <ac:spMkLst>
            <pc:docMk/>
            <pc:sldMk cId="2974606464" sldId="312"/>
            <ac:spMk id="35" creationId="{04D6CF22-8AD9-82B8-3EB5-FD421C5D6467}"/>
          </ac:spMkLst>
        </pc:spChg>
        <pc:spChg chg="add del mod">
          <ac:chgData name="Mohamed-Reda Derraz" userId="d4e215a6228e3416" providerId="LiveId" clId="{A65D37A9-3843-4F24-86E2-816FF1437B2F}" dt="2023-01-20T08:17:42.928" v="82" actId="478"/>
          <ac:spMkLst>
            <pc:docMk/>
            <pc:sldMk cId="2974606464" sldId="312"/>
            <ac:spMk id="40" creationId="{0F99304D-95AE-0D0E-A7B0-4E9F89F16EBF}"/>
          </ac:spMkLst>
        </pc:spChg>
        <pc:spChg chg="add del mod">
          <ac:chgData name="Mohamed-Reda Derraz" userId="d4e215a6228e3416" providerId="LiveId" clId="{A65D37A9-3843-4F24-86E2-816FF1437B2F}" dt="2023-01-20T08:23:38.904" v="135" actId="478"/>
          <ac:spMkLst>
            <pc:docMk/>
            <pc:sldMk cId="2974606464" sldId="312"/>
            <ac:spMk id="52" creationId="{0D76CC2E-7578-BE6C-6742-F2C788D634E0}"/>
          </ac:spMkLst>
        </pc:spChg>
        <pc:spChg chg="add mod">
          <ac:chgData name="Mohamed-Reda Derraz" userId="d4e215a6228e3416" providerId="LiveId" clId="{A65D37A9-3843-4F24-86E2-816FF1437B2F}" dt="2023-01-20T08:33:06.800" v="358" actId="1076"/>
          <ac:spMkLst>
            <pc:docMk/>
            <pc:sldMk cId="2974606464" sldId="312"/>
            <ac:spMk id="53" creationId="{3DF8D07A-96BF-3DE8-E5B0-0CD1A3AFD3D9}"/>
          </ac:spMkLst>
        </pc:spChg>
        <pc:spChg chg="add mod">
          <ac:chgData name="Mohamed-Reda Derraz" userId="d4e215a6228e3416" providerId="LiveId" clId="{A65D37A9-3843-4F24-86E2-816FF1437B2F}" dt="2023-01-20T08:33:20.458" v="360" actId="1076"/>
          <ac:spMkLst>
            <pc:docMk/>
            <pc:sldMk cId="2974606464" sldId="312"/>
            <ac:spMk id="56" creationId="{9F63B5B6-A290-E927-50B6-8D8F850EE9C0}"/>
          </ac:spMkLst>
        </pc:spChg>
        <pc:spChg chg="add mod">
          <ac:chgData name="Mohamed-Reda Derraz" userId="d4e215a6228e3416" providerId="LiveId" clId="{A65D37A9-3843-4F24-86E2-816FF1437B2F}" dt="2023-01-20T08:34:00.558" v="366" actId="1076"/>
          <ac:spMkLst>
            <pc:docMk/>
            <pc:sldMk cId="2974606464" sldId="312"/>
            <ac:spMk id="59" creationId="{5EAF0494-E4A7-CF3E-9B92-3686C3889AF6}"/>
          </ac:spMkLst>
        </pc:spChg>
        <pc:spChg chg="add mod">
          <ac:chgData name="Mohamed-Reda Derraz" userId="d4e215a6228e3416" providerId="LiveId" clId="{A65D37A9-3843-4F24-86E2-816FF1437B2F}" dt="2023-01-20T11:12:58.627" v="2650" actId="20577"/>
          <ac:spMkLst>
            <pc:docMk/>
            <pc:sldMk cId="2974606464" sldId="312"/>
            <ac:spMk id="65" creationId="{9BEAEF8F-E8DB-09EB-1606-84A9FAC6039B}"/>
          </ac:spMkLst>
        </pc:spChg>
        <pc:spChg chg="add mod">
          <ac:chgData name="Mohamed-Reda Derraz" userId="d4e215a6228e3416" providerId="LiveId" clId="{A65D37A9-3843-4F24-86E2-816FF1437B2F}" dt="2023-01-20T08:37:48.593" v="415" actId="403"/>
          <ac:spMkLst>
            <pc:docMk/>
            <pc:sldMk cId="2974606464" sldId="312"/>
            <ac:spMk id="67" creationId="{66920FEE-AF15-9339-0856-CA407CBAF3EB}"/>
          </ac:spMkLst>
        </pc:spChg>
        <pc:spChg chg="add mod">
          <ac:chgData name="Mohamed-Reda Derraz" userId="d4e215a6228e3416" providerId="LiveId" clId="{A65D37A9-3843-4F24-86E2-816FF1437B2F}" dt="2023-01-20T08:38:38.265" v="429" actId="1076"/>
          <ac:spMkLst>
            <pc:docMk/>
            <pc:sldMk cId="2974606464" sldId="312"/>
            <ac:spMk id="69" creationId="{73B70D35-1FF3-9F46-C4DA-EA031586CE9B}"/>
          </ac:spMkLst>
        </pc:spChg>
        <pc:grpChg chg="add del mod">
          <ac:chgData name="Mohamed-Reda Derraz" userId="d4e215a6228e3416" providerId="LiveId" clId="{A65D37A9-3843-4F24-86E2-816FF1437B2F}" dt="2023-01-20T08:12:49.873" v="11" actId="478"/>
          <ac:grpSpMkLst>
            <pc:docMk/>
            <pc:sldMk cId="2974606464" sldId="312"/>
            <ac:grpSpMk id="2" creationId="{6DDBD99A-A843-A789-372F-F40328A509BE}"/>
          </ac:grpSpMkLst>
        </pc:grpChg>
        <pc:grpChg chg="add mod">
          <ac:chgData name="Mohamed-Reda Derraz" userId="d4e215a6228e3416" providerId="LiveId" clId="{A65D37A9-3843-4F24-86E2-816FF1437B2F}" dt="2023-01-20T08:33:23.815" v="361" actId="1076"/>
          <ac:grpSpMkLst>
            <pc:docMk/>
            <pc:sldMk cId="2974606464" sldId="312"/>
            <ac:grpSpMk id="64" creationId="{EC1D04CB-0726-0B8C-0507-BBAF3D2A34E8}"/>
          </ac:grpSpMkLst>
        </pc:grpChg>
        <pc:picChg chg="add mod">
          <ac:chgData name="Mohamed-Reda Derraz" userId="d4e215a6228e3416" providerId="LiveId" clId="{A65D37A9-3843-4F24-86E2-816FF1437B2F}" dt="2023-01-20T08:29:25.373" v="292" actId="1076"/>
          <ac:picMkLst>
            <pc:docMk/>
            <pc:sldMk cId="2974606464" sldId="312"/>
            <ac:picMk id="37" creationId="{B24112B5-1DC0-E6B7-D8F5-D9619CBB62C7}"/>
          </ac:picMkLst>
        </pc:picChg>
        <pc:picChg chg="add del mod">
          <ac:chgData name="Mohamed-Reda Derraz" userId="d4e215a6228e3416" providerId="LiveId" clId="{A65D37A9-3843-4F24-86E2-816FF1437B2F}" dt="2023-01-20T08:15:46.998" v="35" actId="27803"/>
          <ac:picMkLst>
            <pc:docMk/>
            <pc:sldMk cId="2974606464" sldId="312"/>
            <ac:picMk id="39" creationId="{0F99304D-95AE-0D0E-A7B0-4E9F89F16EBF}"/>
          </ac:picMkLst>
        </pc:picChg>
        <pc:picChg chg="add mod">
          <ac:chgData name="Mohamed-Reda Derraz" userId="d4e215a6228e3416" providerId="LiveId" clId="{A65D37A9-3843-4F24-86E2-816FF1437B2F}" dt="2023-01-20T08:29:17.095" v="291" actId="1076"/>
          <ac:picMkLst>
            <pc:docMk/>
            <pc:sldMk cId="2974606464" sldId="312"/>
            <ac:picMk id="42" creationId="{83756526-7129-8EC5-8940-B5CBFD0E85CB}"/>
          </ac:picMkLst>
        </pc:picChg>
        <pc:picChg chg="add mod">
          <ac:chgData name="Mohamed-Reda Derraz" userId="d4e215a6228e3416" providerId="LiveId" clId="{A65D37A9-3843-4F24-86E2-816FF1437B2F}" dt="2023-01-20T08:29:17.095" v="291" actId="1076"/>
          <ac:picMkLst>
            <pc:docMk/>
            <pc:sldMk cId="2974606464" sldId="312"/>
            <ac:picMk id="44" creationId="{189E8902-0A66-8192-8C36-762B16BC4936}"/>
          </ac:picMkLst>
        </pc:picChg>
        <pc:picChg chg="add del mod">
          <ac:chgData name="Mohamed-Reda Derraz" userId="d4e215a6228e3416" providerId="LiveId" clId="{A65D37A9-3843-4F24-86E2-816FF1437B2F}" dt="2023-01-20T08:18:10.184" v="95" actId="478"/>
          <ac:picMkLst>
            <pc:docMk/>
            <pc:sldMk cId="2974606464" sldId="312"/>
            <ac:picMk id="46" creationId="{96E73678-12C8-A23D-F159-38265C01C4C5}"/>
          </ac:picMkLst>
        </pc:picChg>
        <pc:picChg chg="add del mod">
          <ac:chgData name="Mohamed-Reda Derraz" userId="d4e215a6228e3416" providerId="LiveId" clId="{A65D37A9-3843-4F24-86E2-816FF1437B2F}" dt="2023-01-20T08:18:20.343" v="97" actId="478"/>
          <ac:picMkLst>
            <pc:docMk/>
            <pc:sldMk cId="2974606464" sldId="312"/>
            <ac:picMk id="48" creationId="{54C70977-AEC4-CBFA-D4AB-E28C69D3F871}"/>
          </ac:picMkLst>
        </pc:picChg>
        <pc:picChg chg="add mod">
          <ac:chgData name="Mohamed-Reda Derraz" userId="d4e215a6228e3416" providerId="LiveId" clId="{A65D37A9-3843-4F24-86E2-816FF1437B2F}" dt="2023-01-20T08:29:17.095" v="291" actId="1076"/>
          <ac:picMkLst>
            <pc:docMk/>
            <pc:sldMk cId="2974606464" sldId="312"/>
            <ac:picMk id="50" creationId="{53B5DA64-6FCB-65D8-AC30-45DECDC6756B}"/>
          </ac:picMkLst>
        </pc:picChg>
        <pc:picChg chg="add mod">
          <ac:chgData name="Mohamed-Reda Derraz" userId="d4e215a6228e3416" providerId="LiveId" clId="{A65D37A9-3843-4F24-86E2-816FF1437B2F}" dt="2023-01-20T08:33:03.174" v="357" actId="1076"/>
          <ac:picMkLst>
            <pc:docMk/>
            <pc:sldMk cId="2974606464" sldId="312"/>
            <ac:picMk id="51" creationId="{02D0293C-EC4F-0033-7DC3-0AFA8B3D9FBF}"/>
          </ac:picMkLst>
        </pc:picChg>
        <pc:picChg chg="add mod">
          <ac:chgData name="Mohamed-Reda Derraz" userId="d4e215a6228e3416" providerId="LiveId" clId="{A65D37A9-3843-4F24-86E2-816FF1437B2F}" dt="2023-01-20T08:33:48.293" v="365" actId="1076"/>
          <ac:picMkLst>
            <pc:docMk/>
            <pc:sldMk cId="2974606464" sldId="312"/>
            <ac:picMk id="55" creationId="{07E41B51-F4A4-EA3E-F85B-67F538485036}"/>
          </ac:picMkLst>
        </pc:picChg>
        <pc:picChg chg="add mod">
          <ac:chgData name="Mohamed-Reda Derraz" userId="d4e215a6228e3416" providerId="LiveId" clId="{A65D37A9-3843-4F24-86E2-816FF1437B2F}" dt="2023-01-20T08:33:16.800" v="359" actId="1076"/>
          <ac:picMkLst>
            <pc:docMk/>
            <pc:sldMk cId="2974606464" sldId="312"/>
            <ac:picMk id="58" creationId="{21E11DA7-B81F-2D8F-2B43-4A6D409AF891}"/>
          </ac:picMkLst>
        </pc:picChg>
        <pc:picChg chg="add mod">
          <ac:chgData name="Mohamed-Reda Derraz" userId="d4e215a6228e3416" providerId="LiveId" clId="{A65D37A9-3843-4F24-86E2-816FF1437B2F}" dt="2023-01-20T08:30:22.976" v="310" actId="164"/>
          <ac:picMkLst>
            <pc:docMk/>
            <pc:sldMk cId="2974606464" sldId="312"/>
            <ac:picMk id="61" creationId="{9201898A-7A4B-0085-F8A7-CF79B2832729}"/>
          </ac:picMkLst>
        </pc:picChg>
        <pc:picChg chg="add mod">
          <ac:chgData name="Mohamed-Reda Derraz" userId="d4e215a6228e3416" providerId="LiveId" clId="{A65D37A9-3843-4F24-86E2-816FF1437B2F}" dt="2023-01-20T08:30:22.976" v="310" actId="164"/>
          <ac:picMkLst>
            <pc:docMk/>
            <pc:sldMk cId="2974606464" sldId="312"/>
            <ac:picMk id="63" creationId="{2DF54DD3-496B-86A5-D314-782E545CBD12}"/>
          </ac:picMkLst>
        </pc:picChg>
        <pc:picChg chg="add mod">
          <ac:chgData name="Mohamed-Reda Derraz" userId="d4e215a6228e3416" providerId="LiveId" clId="{A65D37A9-3843-4F24-86E2-816FF1437B2F}" dt="2023-01-20T08:37:31.754" v="395" actId="1076"/>
          <ac:picMkLst>
            <pc:docMk/>
            <pc:sldMk cId="2974606464" sldId="312"/>
            <ac:picMk id="66" creationId="{11F20E35-8D7C-C316-B6F4-3D588F8A154D}"/>
          </ac:picMkLst>
        </pc:picChg>
        <pc:picChg chg="add mod">
          <ac:chgData name="Mohamed-Reda Derraz" userId="d4e215a6228e3416" providerId="LiveId" clId="{A65D37A9-3843-4F24-86E2-816FF1437B2F}" dt="2023-01-20T08:38:24.293" v="422"/>
          <ac:picMkLst>
            <pc:docMk/>
            <pc:sldMk cId="2974606464" sldId="312"/>
            <ac:picMk id="68" creationId="{43EEA304-D8BE-25A3-7C9D-7DB076F0C8E0}"/>
          </ac:picMkLst>
        </pc:picChg>
      </pc:sldChg>
      <pc:sldChg chg="addSp delSp modSp add del mod modAnim modNotesTx">
        <pc:chgData name="Mohamed-Reda Derraz" userId="d4e215a6228e3416" providerId="LiveId" clId="{A65D37A9-3843-4F24-86E2-816FF1437B2F}" dt="2023-01-20T09:04:41.290" v="589" actId="20577"/>
        <pc:sldMkLst>
          <pc:docMk/>
          <pc:sldMk cId="757774828" sldId="313"/>
        </pc:sldMkLst>
        <pc:spChg chg="mod">
          <ac:chgData name="Mohamed-Reda Derraz" userId="d4e215a6228e3416" providerId="LiveId" clId="{A65D37A9-3843-4F24-86E2-816FF1437B2F}" dt="2023-01-20T08:12:10.814" v="0"/>
          <ac:spMkLst>
            <pc:docMk/>
            <pc:sldMk cId="757774828" sldId="313"/>
            <ac:spMk id="3" creationId="{BBF047DA-B921-1BF1-4724-6DC643D9B714}"/>
          </ac:spMkLst>
        </pc:spChg>
        <pc:spChg chg="mod">
          <ac:chgData name="Mohamed-Reda Derraz" userId="d4e215a6228e3416" providerId="LiveId" clId="{A65D37A9-3843-4F24-86E2-816FF1437B2F}" dt="2023-01-20T08:12:10.814" v="0"/>
          <ac:spMkLst>
            <pc:docMk/>
            <pc:sldMk cId="757774828" sldId="313"/>
            <ac:spMk id="4" creationId="{572F0B66-7958-3954-09BE-B87EFD9EAE3C}"/>
          </ac:spMkLst>
        </pc:spChg>
        <pc:spChg chg="mod">
          <ac:chgData name="Mohamed-Reda Derraz" userId="d4e215a6228e3416" providerId="LiveId" clId="{A65D37A9-3843-4F24-86E2-816FF1437B2F}" dt="2023-01-20T08:12:10.814" v="0"/>
          <ac:spMkLst>
            <pc:docMk/>
            <pc:sldMk cId="757774828" sldId="313"/>
            <ac:spMk id="6" creationId="{EB7ED283-295F-40F0-CD88-ACF9CA6DB155}"/>
          </ac:spMkLst>
        </pc:spChg>
        <pc:spChg chg="mod">
          <ac:chgData name="Mohamed-Reda Derraz" userId="d4e215a6228e3416" providerId="LiveId" clId="{A65D37A9-3843-4F24-86E2-816FF1437B2F}" dt="2023-01-20T08:12:10.814" v="0"/>
          <ac:spMkLst>
            <pc:docMk/>
            <pc:sldMk cId="757774828" sldId="313"/>
            <ac:spMk id="7" creationId="{57F205B3-402F-B4C2-2D9A-8673AB390358}"/>
          </ac:spMkLst>
        </pc:spChg>
        <pc:spChg chg="mod">
          <ac:chgData name="Mohamed-Reda Derraz" userId="d4e215a6228e3416" providerId="LiveId" clId="{A65D37A9-3843-4F24-86E2-816FF1437B2F}" dt="2023-01-20T08:12:10.814" v="0"/>
          <ac:spMkLst>
            <pc:docMk/>
            <pc:sldMk cId="757774828" sldId="313"/>
            <ac:spMk id="8" creationId="{73B4E195-9C41-C7B0-2B43-26504176BF26}"/>
          </ac:spMkLst>
        </pc:spChg>
        <pc:spChg chg="mod">
          <ac:chgData name="Mohamed-Reda Derraz" userId="d4e215a6228e3416" providerId="LiveId" clId="{A65D37A9-3843-4F24-86E2-816FF1437B2F}" dt="2023-01-20T08:12:10.814" v="0"/>
          <ac:spMkLst>
            <pc:docMk/>
            <pc:sldMk cId="757774828" sldId="313"/>
            <ac:spMk id="9" creationId="{4189D258-0212-0712-0465-728BFF565C58}"/>
          </ac:spMkLst>
        </pc:spChg>
        <pc:spChg chg="mod">
          <ac:chgData name="Mohamed-Reda Derraz" userId="d4e215a6228e3416" providerId="LiveId" clId="{A65D37A9-3843-4F24-86E2-816FF1437B2F}" dt="2023-01-20T08:12:10.814" v="0"/>
          <ac:spMkLst>
            <pc:docMk/>
            <pc:sldMk cId="757774828" sldId="313"/>
            <ac:spMk id="10" creationId="{5326F0CB-B17C-8A6D-D88E-B4CF751D227B}"/>
          </ac:spMkLst>
        </pc:spChg>
        <pc:spChg chg="mod">
          <ac:chgData name="Mohamed-Reda Derraz" userId="d4e215a6228e3416" providerId="LiveId" clId="{A65D37A9-3843-4F24-86E2-816FF1437B2F}" dt="2023-01-20T08:12:10.814" v="0"/>
          <ac:spMkLst>
            <pc:docMk/>
            <pc:sldMk cId="757774828" sldId="313"/>
            <ac:spMk id="11" creationId="{9D270A29-1991-3584-9A90-C5F309260399}"/>
          </ac:spMkLst>
        </pc:spChg>
        <pc:spChg chg="mod">
          <ac:chgData name="Mohamed-Reda Derraz" userId="d4e215a6228e3416" providerId="LiveId" clId="{A65D37A9-3843-4F24-86E2-816FF1437B2F}" dt="2023-01-20T08:12:10.814" v="0"/>
          <ac:spMkLst>
            <pc:docMk/>
            <pc:sldMk cId="757774828" sldId="313"/>
            <ac:spMk id="12" creationId="{2209928F-1875-1B0D-AAC4-DCE99BE442E1}"/>
          </ac:spMkLst>
        </pc:spChg>
        <pc:spChg chg="mod">
          <ac:chgData name="Mohamed-Reda Derraz" userId="d4e215a6228e3416" providerId="LiveId" clId="{A65D37A9-3843-4F24-86E2-816FF1437B2F}" dt="2023-01-20T08:12:10.814" v="0"/>
          <ac:spMkLst>
            <pc:docMk/>
            <pc:sldMk cId="757774828" sldId="313"/>
            <ac:spMk id="13" creationId="{F94C4A52-CDDB-6A63-9678-21F70DC69B28}"/>
          </ac:spMkLst>
        </pc:spChg>
        <pc:spChg chg="mod">
          <ac:chgData name="Mohamed-Reda Derraz" userId="d4e215a6228e3416" providerId="LiveId" clId="{A65D37A9-3843-4F24-86E2-816FF1437B2F}" dt="2023-01-20T08:12:10.814" v="0"/>
          <ac:spMkLst>
            <pc:docMk/>
            <pc:sldMk cId="757774828" sldId="313"/>
            <ac:spMk id="14" creationId="{F1E7116C-D28F-EC0C-72D6-6A64883B59B2}"/>
          </ac:spMkLst>
        </pc:spChg>
        <pc:spChg chg="mod">
          <ac:chgData name="Mohamed-Reda Derraz" userId="d4e215a6228e3416" providerId="LiveId" clId="{A65D37A9-3843-4F24-86E2-816FF1437B2F}" dt="2023-01-20T08:12:10.814" v="0"/>
          <ac:spMkLst>
            <pc:docMk/>
            <pc:sldMk cId="757774828" sldId="313"/>
            <ac:spMk id="15" creationId="{C3658DA5-E9E3-80D9-2DAC-42A61B5B0200}"/>
          </ac:spMkLst>
        </pc:spChg>
        <pc:spChg chg="mod">
          <ac:chgData name="Mohamed-Reda Derraz" userId="d4e215a6228e3416" providerId="LiveId" clId="{A65D37A9-3843-4F24-86E2-816FF1437B2F}" dt="2023-01-20T08:12:10.814" v="0"/>
          <ac:spMkLst>
            <pc:docMk/>
            <pc:sldMk cId="757774828" sldId="313"/>
            <ac:spMk id="16" creationId="{7A13C1E6-22CF-E10A-12B8-195A175663BC}"/>
          </ac:spMkLst>
        </pc:spChg>
        <pc:spChg chg="mod">
          <ac:chgData name="Mohamed-Reda Derraz" userId="d4e215a6228e3416" providerId="LiveId" clId="{A65D37A9-3843-4F24-86E2-816FF1437B2F}" dt="2023-01-20T08:12:10.814" v="0"/>
          <ac:spMkLst>
            <pc:docMk/>
            <pc:sldMk cId="757774828" sldId="313"/>
            <ac:spMk id="17" creationId="{3061051B-FE13-73B0-55F1-98728527C98E}"/>
          </ac:spMkLst>
        </pc:spChg>
        <pc:spChg chg="mod">
          <ac:chgData name="Mohamed-Reda Derraz" userId="d4e215a6228e3416" providerId="LiveId" clId="{A65D37A9-3843-4F24-86E2-816FF1437B2F}" dt="2023-01-20T08:12:10.814" v="0"/>
          <ac:spMkLst>
            <pc:docMk/>
            <pc:sldMk cId="757774828" sldId="313"/>
            <ac:spMk id="18" creationId="{BE30E18E-2806-1EA6-83DB-33BC6C11FDD3}"/>
          </ac:spMkLst>
        </pc:spChg>
        <pc:spChg chg="mod">
          <ac:chgData name="Mohamed-Reda Derraz" userId="d4e215a6228e3416" providerId="LiveId" clId="{A65D37A9-3843-4F24-86E2-816FF1437B2F}" dt="2023-01-20T08:12:10.814" v="0"/>
          <ac:spMkLst>
            <pc:docMk/>
            <pc:sldMk cId="757774828" sldId="313"/>
            <ac:spMk id="19" creationId="{9699530B-603B-E418-3DD6-F7B455CF1957}"/>
          </ac:spMkLst>
        </pc:spChg>
        <pc:spChg chg="mod">
          <ac:chgData name="Mohamed-Reda Derraz" userId="d4e215a6228e3416" providerId="LiveId" clId="{A65D37A9-3843-4F24-86E2-816FF1437B2F}" dt="2023-01-20T08:12:10.814" v="0"/>
          <ac:spMkLst>
            <pc:docMk/>
            <pc:sldMk cId="757774828" sldId="313"/>
            <ac:spMk id="20" creationId="{DF9EFA6D-7EF8-E532-F6D4-2EEA37A4C57F}"/>
          </ac:spMkLst>
        </pc:spChg>
        <pc:spChg chg="mod">
          <ac:chgData name="Mohamed-Reda Derraz" userId="d4e215a6228e3416" providerId="LiveId" clId="{A65D37A9-3843-4F24-86E2-816FF1437B2F}" dt="2023-01-20T08:12:10.814" v="0"/>
          <ac:spMkLst>
            <pc:docMk/>
            <pc:sldMk cId="757774828" sldId="313"/>
            <ac:spMk id="21" creationId="{B84F8A59-2A9B-3940-BD3F-FB9BFD9AD17F}"/>
          </ac:spMkLst>
        </pc:spChg>
        <pc:spChg chg="mod">
          <ac:chgData name="Mohamed-Reda Derraz" userId="d4e215a6228e3416" providerId="LiveId" clId="{A65D37A9-3843-4F24-86E2-816FF1437B2F}" dt="2023-01-20T08:12:10.814" v="0"/>
          <ac:spMkLst>
            <pc:docMk/>
            <pc:sldMk cId="757774828" sldId="313"/>
            <ac:spMk id="22" creationId="{395ECC3D-BA0A-2195-8638-107CF912427F}"/>
          </ac:spMkLst>
        </pc:spChg>
        <pc:spChg chg="mod">
          <ac:chgData name="Mohamed-Reda Derraz" userId="d4e215a6228e3416" providerId="LiveId" clId="{A65D37A9-3843-4F24-86E2-816FF1437B2F}" dt="2023-01-20T08:12:10.814" v="0"/>
          <ac:spMkLst>
            <pc:docMk/>
            <pc:sldMk cId="757774828" sldId="313"/>
            <ac:spMk id="23" creationId="{F327786A-D8FB-90DB-CBD3-3DECE539613A}"/>
          </ac:spMkLst>
        </pc:spChg>
        <pc:spChg chg="mod">
          <ac:chgData name="Mohamed-Reda Derraz" userId="d4e215a6228e3416" providerId="LiveId" clId="{A65D37A9-3843-4F24-86E2-816FF1437B2F}" dt="2023-01-20T08:12:10.814" v="0"/>
          <ac:spMkLst>
            <pc:docMk/>
            <pc:sldMk cId="757774828" sldId="313"/>
            <ac:spMk id="24" creationId="{535A5FF7-458E-B7CD-7F6B-0664B5284DC2}"/>
          </ac:spMkLst>
        </pc:spChg>
        <pc:spChg chg="mod">
          <ac:chgData name="Mohamed-Reda Derraz" userId="d4e215a6228e3416" providerId="LiveId" clId="{A65D37A9-3843-4F24-86E2-816FF1437B2F}" dt="2023-01-20T08:12:10.814" v="0"/>
          <ac:spMkLst>
            <pc:docMk/>
            <pc:sldMk cId="757774828" sldId="313"/>
            <ac:spMk id="25" creationId="{A8905CCE-3B68-C5EC-1BD5-56086523CB08}"/>
          </ac:spMkLst>
        </pc:spChg>
        <pc:spChg chg="mod">
          <ac:chgData name="Mohamed-Reda Derraz" userId="d4e215a6228e3416" providerId="LiveId" clId="{A65D37A9-3843-4F24-86E2-816FF1437B2F}" dt="2023-01-20T08:12:10.814" v="0"/>
          <ac:spMkLst>
            <pc:docMk/>
            <pc:sldMk cId="757774828" sldId="313"/>
            <ac:spMk id="26" creationId="{BF798B68-FCF3-1024-65FC-4D31E6ADE6BD}"/>
          </ac:spMkLst>
        </pc:spChg>
        <pc:spChg chg="mod">
          <ac:chgData name="Mohamed-Reda Derraz" userId="d4e215a6228e3416" providerId="LiveId" clId="{A65D37A9-3843-4F24-86E2-816FF1437B2F}" dt="2023-01-20T08:12:10.814" v="0"/>
          <ac:spMkLst>
            <pc:docMk/>
            <pc:sldMk cId="757774828" sldId="313"/>
            <ac:spMk id="27" creationId="{9B971C09-02F3-30C6-2E91-32DED489ACDF}"/>
          </ac:spMkLst>
        </pc:spChg>
        <pc:spChg chg="mod">
          <ac:chgData name="Mohamed-Reda Derraz" userId="d4e215a6228e3416" providerId="LiveId" clId="{A65D37A9-3843-4F24-86E2-816FF1437B2F}" dt="2023-01-20T08:12:10.814" v="0"/>
          <ac:spMkLst>
            <pc:docMk/>
            <pc:sldMk cId="757774828" sldId="313"/>
            <ac:spMk id="28" creationId="{095A2F78-5F63-71D7-87FA-DEEAC20D4F8E}"/>
          </ac:spMkLst>
        </pc:spChg>
        <pc:spChg chg="mod">
          <ac:chgData name="Mohamed-Reda Derraz" userId="d4e215a6228e3416" providerId="LiveId" clId="{A65D37A9-3843-4F24-86E2-816FF1437B2F}" dt="2023-01-20T08:12:10.814" v="0"/>
          <ac:spMkLst>
            <pc:docMk/>
            <pc:sldMk cId="757774828" sldId="313"/>
            <ac:spMk id="29" creationId="{A62C64B2-9E4C-D5C5-82F5-A063B2E941E6}"/>
          </ac:spMkLst>
        </pc:spChg>
        <pc:spChg chg="mod">
          <ac:chgData name="Mohamed-Reda Derraz" userId="d4e215a6228e3416" providerId="LiveId" clId="{A65D37A9-3843-4F24-86E2-816FF1437B2F}" dt="2023-01-20T08:12:10.814" v="0"/>
          <ac:spMkLst>
            <pc:docMk/>
            <pc:sldMk cId="757774828" sldId="313"/>
            <ac:spMk id="30" creationId="{11DC2A77-FE9C-C259-2DC5-536E6C813454}"/>
          </ac:spMkLst>
        </pc:spChg>
        <pc:spChg chg="mod">
          <ac:chgData name="Mohamed-Reda Derraz" userId="d4e215a6228e3416" providerId="LiveId" clId="{A65D37A9-3843-4F24-86E2-816FF1437B2F}" dt="2023-01-20T08:12:10.814" v="0"/>
          <ac:spMkLst>
            <pc:docMk/>
            <pc:sldMk cId="757774828" sldId="313"/>
            <ac:spMk id="31" creationId="{D9B3929B-BD5E-19F1-DDA7-C2796EC19C39}"/>
          </ac:spMkLst>
        </pc:spChg>
        <pc:spChg chg="mod">
          <ac:chgData name="Mohamed-Reda Derraz" userId="d4e215a6228e3416" providerId="LiveId" clId="{A65D37A9-3843-4F24-86E2-816FF1437B2F}" dt="2023-01-20T08:12:10.814" v="0"/>
          <ac:spMkLst>
            <pc:docMk/>
            <pc:sldMk cId="757774828" sldId="313"/>
            <ac:spMk id="32" creationId="{87510841-F0E2-BD44-A8B8-BB6BF6E0B58D}"/>
          </ac:spMkLst>
        </pc:spChg>
        <pc:spChg chg="mod">
          <ac:chgData name="Mohamed-Reda Derraz" userId="d4e215a6228e3416" providerId="LiveId" clId="{A65D37A9-3843-4F24-86E2-816FF1437B2F}" dt="2023-01-20T08:12:10.814" v="0"/>
          <ac:spMkLst>
            <pc:docMk/>
            <pc:sldMk cId="757774828" sldId="313"/>
            <ac:spMk id="33" creationId="{AF49EFD2-78CD-EE99-EC3B-4AAE1201D910}"/>
          </ac:spMkLst>
        </pc:spChg>
        <pc:spChg chg="mod">
          <ac:chgData name="Mohamed-Reda Derraz" userId="d4e215a6228e3416" providerId="LiveId" clId="{A65D37A9-3843-4F24-86E2-816FF1437B2F}" dt="2023-01-20T08:12:10.814" v="0"/>
          <ac:spMkLst>
            <pc:docMk/>
            <pc:sldMk cId="757774828" sldId="313"/>
            <ac:spMk id="34" creationId="{CBADEA80-F79F-AAB9-F229-6B0910E13EC2}"/>
          </ac:spMkLst>
        </pc:spChg>
        <pc:spChg chg="mod">
          <ac:chgData name="Mohamed-Reda Derraz" userId="d4e215a6228e3416" providerId="LiveId" clId="{A65D37A9-3843-4F24-86E2-816FF1437B2F}" dt="2023-01-20T08:12:10.814" v="0"/>
          <ac:spMkLst>
            <pc:docMk/>
            <pc:sldMk cId="757774828" sldId="313"/>
            <ac:spMk id="35" creationId="{0D2D6DA1-551A-81DC-D0C4-2B29E772F58A}"/>
          </ac:spMkLst>
        </pc:spChg>
        <pc:grpChg chg="add del mod">
          <ac:chgData name="Mohamed-Reda Derraz" userId="d4e215a6228e3416" providerId="LiveId" clId="{A65D37A9-3843-4F24-86E2-816FF1437B2F}" dt="2023-01-20T08:12:19.027" v="5" actId="21"/>
          <ac:grpSpMkLst>
            <pc:docMk/>
            <pc:sldMk cId="757774828" sldId="313"/>
            <ac:grpSpMk id="2" creationId="{2F16DD02-A834-E1F7-F52D-1995CAB5FDDD}"/>
          </ac:grpSpMkLst>
        </pc:grpChg>
        <pc:picChg chg="add mod">
          <ac:chgData name="Mohamed-Reda Derraz" userId="d4e215a6228e3416" providerId="LiveId" clId="{A65D37A9-3843-4F24-86E2-816FF1437B2F}" dt="2023-01-20T09:01:48.324" v="514"/>
          <ac:picMkLst>
            <pc:docMk/>
            <pc:sldMk cId="757774828" sldId="313"/>
            <ac:picMk id="36" creationId="{6459D6CD-C5F1-D027-5EF8-9BA4A61A1240}"/>
          </ac:picMkLst>
        </pc:picChg>
        <pc:picChg chg="add mod">
          <ac:chgData name="Mohamed-Reda Derraz" userId="d4e215a6228e3416" providerId="LiveId" clId="{A65D37A9-3843-4F24-86E2-816FF1437B2F}" dt="2023-01-20T09:03:22.792" v="540" actId="1076"/>
          <ac:picMkLst>
            <pc:docMk/>
            <pc:sldMk cId="757774828" sldId="313"/>
            <ac:picMk id="38" creationId="{24FDA1F9-F79E-BD0C-C934-F0FCE01889C9}"/>
          </ac:picMkLst>
        </pc:picChg>
        <pc:picChg chg="add mod">
          <ac:chgData name="Mohamed-Reda Derraz" userId="d4e215a6228e3416" providerId="LiveId" clId="{A65D37A9-3843-4F24-86E2-816FF1437B2F}" dt="2023-01-20T09:04:17.484" v="574" actId="1036"/>
          <ac:picMkLst>
            <pc:docMk/>
            <pc:sldMk cId="757774828" sldId="313"/>
            <ac:picMk id="39" creationId="{9776E5A7-3CDC-C836-B200-FB88207C49AB}"/>
          </ac:picMkLst>
        </pc:picChg>
        <pc:picChg chg="add mod">
          <ac:chgData name="Mohamed-Reda Derraz" userId="d4e215a6228e3416" providerId="LiveId" clId="{A65D37A9-3843-4F24-86E2-816FF1437B2F}" dt="2023-01-20T09:04:17.484" v="574" actId="1036"/>
          <ac:picMkLst>
            <pc:docMk/>
            <pc:sldMk cId="757774828" sldId="313"/>
            <ac:picMk id="40" creationId="{31D76339-3DE6-F830-4994-001473B8E910}"/>
          </ac:picMkLst>
        </pc:picChg>
        <pc:picChg chg="add mod">
          <ac:chgData name="Mohamed-Reda Derraz" userId="d4e215a6228e3416" providerId="LiveId" clId="{A65D37A9-3843-4F24-86E2-816FF1437B2F}" dt="2023-01-20T09:04:17.484" v="574" actId="1036"/>
          <ac:picMkLst>
            <pc:docMk/>
            <pc:sldMk cId="757774828" sldId="313"/>
            <ac:picMk id="41" creationId="{AF56C01C-4404-2FB5-C79C-C90F9D056D86}"/>
          </ac:picMkLst>
        </pc:picChg>
        <pc:picChg chg="add mod">
          <ac:chgData name="Mohamed-Reda Derraz" userId="d4e215a6228e3416" providerId="LiveId" clId="{A65D37A9-3843-4F24-86E2-816FF1437B2F}" dt="2023-01-20T09:04:17.484" v="574" actId="1036"/>
          <ac:picMkLst>
            <pc:docMk/>
            <pc:sldMk cId="757774828" sldId="313"/>
            <ac:picMk id="42" creationId="{0D1BB1F0-C07D-9701-CE4F-FD4EFAA074DD}"/>
          </ac:picMkLst>
        </pc:picChg>
        <pc:picChg chg="add del mod">
          <ac:chgData name="Mohamed-Reda Derraz" userId="d4e215a6228e3416" providerId="LiveId" clId="{A65D37A9-3843-4F24-86E2-816FF1437B2F}" dt="2023-01-20T09:03:52.810" v="552" actId="478"/>
          <ac:picMkLst>
            <pc:docMk/>
            <pc:sldMk cId="757774828" sldId="313"/>
            <ac:picMk id="43" creationId="{30F5753F-19A5-44E6-DCC6-C6640C07B4E2}"/>
          </ac:picMkLst>
        </pc:picChg>
        <pc:picChg chg="add mod">
          <ac:chgData name="Mohamed-Reda Derraz" userId="d4e215a6228e3416" providerId="LiveId" clId="{A65D37A9-3843-4F24-86E2-816FF1437B2F}" dt="2023-01-20T09:04:17.484" v="574" actId="1036"/>
          <ac:picMkLst>
            <pc:docMk/>
            <pc:sldMk cId="757774828" sldId="313"/>
            <ac:picMk id="45" creationId="{5AEFF903-8A79-4FD7-82CC-255607AA341E}"/>
          </ac:picMkLst>
        </pc:picChg>
      </pc:sldChg>
      <pc:sldChg chg="modTransition">
        <pc:chgData name="Mohamed-Reda Derraz" userId="d4e215a6228e3416" providerId="LiveId" clId="{A65D37A9-3843-4F24-86E2-816FF1437B2F}" dt="2023-01-20T08:59:23.662" v="481"/>
        <pc:sldMkLst>
          <pc:docMk/>
          <pc:sldMk cId="2560542884" sldId="314"/>
        </pc:sldMkLst>
      </pc:sldChg>
      <pc:sldChg chg="modSp mod modAnim">
        <pc:chgData name="Mohamed-Reda Derraz" userId="d4e215a6228e3416" providerId="LiveId" clId="{A65D37A9-3843-4F24-86E2-816FF1437B2F}" dt="2023-01-20T11:14:28.721" v="2653"/>
        <pc:sldMkLst>
          <pc:docMk/>
          <pc:sldMk cId="1904814823" sldId="315"/>
        </pc:sldMkLst>
        <pc:graphicFrameChg chg="mod">
          <ac:chgData name="Mohamed-Reda Derraz" userId="d4e215a6228e3416" providerId="LiveId" clId="{A65D37A9-3843-4F24-86E2-816FF1437B2F}" dt="2023-01-20T09:07:02.785" v="735"/>
          <ac:graphicFrameMkLst>
            <pc:docMk/>
            <pc:sldMk cId="1904814823" sldId="315"/>
            <ac:graphicFrameMk id="2" creationId="{BB642370-CC73-C214-BCAC-E7C7EEBCE77F}"/>
          </ac:graphicFrameMkLst>
        </pc:graphicFrameChg>
      </pc:sldChg>
      <pc:sldChg chg="addSp delSp modSp mod modAnim modNotesTx">
        <pc:chgData name="Mohamed-Reda Derraz" userId="d4e215a6228e3416" providerId="LiveId" clId="{A65D37A9-3843-4F24-86E2-816FF1437B2F}" dt="2023-01-20T09:14:17.269" v="886"/>
        <pc:sldMkLst>
          <pc:docMk/>
          <pc:sldMk cId="298948120" sldId="317"/>
        </pc:sldMkLst>
        <pc:spChg chg="add del mod">
          <ac:chgData name="Mohamed-Reda Derraz" userId="d4e215a6228e3416" providerId="LiveId" clId="{A65D37A9-3843-4F24-86E2-816FF1437B2F}" dt="2023-01-20T09:11:16.962" v="763" actId="478"/>
          <ac:spMkLst>
            <pc:docMk/>
            <pc:sldMk cId="298948120" sldId="317"/>
            <ac:spMk id="2" creationId="{A813E6C7-4F57-BEFF-DC4F-4629F7FCDD69}"/>
          </ac:spMkLst>
        </pc:spChg>
        <pc:spChg chg="add mod">
          <ac:chgData name="Mohamed-Reda Derraz" userId="d4e215a6228e3416" providerId="LiveId" clId="{A65D37A9-3843-4F24-86E2-816FF1437B2F}" dt="2023-01-20T09:13:53.948" v="867" actId="207"/>
          <ac:spMkLst>
            <pc:docMk/>
            <pc:sldMk cId="298948120" sldId="317"/>
            <ac:spMk id="7" creationId="{F96275FA-A3F4-D961-B1D4-3C2509C354F7}"/>
          </ac:spMkLst>
        </pc:spChg>
        <pc:spChg chg="add mod">
          <ac:chgData name="Mohamed-Reda Derraz" userId="d4e215a6228e3416" providerId="LiveId" clId="{A65D37A9-3843-4F24-86E2-816FF1437B2F}" dt="2023-01-20T09:13:53.948" v="867" actId="207"/>
          <ac:spMkLst>
            <pc:docMk/>
            <pc:sldMk cId="298948120" sldId="317"/>
            <ac:spMk id="8" creationId="{EFE9E288-6589-00AE-525B-D4FC918C0B82}"/>
          </ac:spMkLst>
        </pc:spChg>
        <pc:spChg chg="add mod">
          <ac:chgData name="Mohamed-Reda Derraz" userId="d4e215a6228e3416" providerId="LiveId" clId="{A65D37A9-3843-4F24-86E2-816FF1437B2F}" dt="2023-01-20T09:13:53.948" v="867" actId="207"/>
          <ac:spMkLst>
            <pc:docMk/>
            <pc:sldMk cId="298948120" sldId="317"/>
            <ac:spMk id="9" creationId="{19A5A429-35D1-F37E-FC6D-1EC5745B07A0}"/>
          </ac:spMkLst>
        </pc:spChg>
        <pc:spChg chg="add mod">
          <ac:chgData name="Mohamed-Reda Derraz" userId="d4e215a6228e3416" providerId="LiveId" clId="{A65D37A9-3843-4F24-86E2-816FF1437B2F}" dt="2023-01-20T09:13:53.948" v="867" actId="207"/>
          <ac:spMkLst>
            <pc:docMk/>
            <pc:sldMk cId="298948120" sldId="317"/>
            <ac:spMk id="10" creationId="{ABB07553-7C69-3947-9B9D-B7E74E59C98B}"/>
          </ac:spMkLst>
        </pc:spChg>
        <pc:spChg chg="add mod">
          <ac:chgData name="Mohamed-Reda Derraz" userId="d4e215a6228e3416" providerId="LiveId" clId="{A65D37A9-3843-4F24-86E2-816FF1437B2F}" dt="2023-01-20T09:13:53.948" v="867" actId="207"/>
          <ac:spMkLst>
            <pc:docMk/>
            <pc:sldMk cId="298948120" sldId="317"/>
            <ac:spMk id="11" creationId="{74E98A12-DBED-DD42-B771-377660B41CEF}"/>
          </ac:spMkLst>
        </pc:spChg>
        <pc:spChg chg="add mod">
          <ac:chgData name="Mohamed-Reda Derraz" userId="d4e215a6228e3416" providerId="LiveId" clId="{A65D37A9-3843-4F24-86E2-816FF1437B2F}" dt="2023-01-20T09:13:53.948" v="867" actId="207"/>
          <ac:spMkLst>
            <pc:docMk/>
            <pc:sldMk cId="298948120" sldId="317"/>
            <ac:spMk id="12" creationId="{798385E9-8F39-9351-584B-43CD7936B6A8}"/>
          </ac:spMkLst>
        </pc:spChg>
        <pc:spChg chg="add mod">
          <ac:chgData name="Mohamed-Reda Derraz" userId="d4e215a6228e3416" providerId="LiveId" clId="{A65D37A9-3843-4F24-86E2-816FF1437B2F}" dt="2023-01-20T09:13:53.948" v="867" actId="207"/>
          <ac:spMkLst>
            <pc:docMk/>
            <pc:sldMk cId="298948120" sldId="317"/>
            <ac:spMk id="13" creationId="{5587272D-487D-0F7D-10EB-D835456AC9C8}"/>
          </ac:spMkLst>
        </pc:spChg>
        <pc:spChg chg="add mod">
          <ac:chgData name="Mohamed-Reda Derraz" userId="d4e215a6228e3416" providerId="LiveId" clId="{A65D37A9-3843-4F24-86E2-816FF1437B2F}" dt="2023-01-20T09:13:53.948" v="867" actId="207"/>
          <ac:spMkLst>
            <pc:docMk/>
            <pc:sldMk cId="298948120" sldId="317"/>
            <ac:spMk id="14" creationId="{6E4BC536-84B8-D0C3-4C3A-D370BB241029}"/>
          </ac:spMkLst>
        </pc:spChg>
        <pc:spChg chg="add mod">
          <ac:chgData name="Mohamed-Reda Derraz" userId="d4e215a6228e3416" providerId="LiveId" clId="{A65D37A9-3843-4F24-86E2-816FF1437B2F}" dt="2023-01-20T09:13:53.948" v="867" actId="207"/>
          <ac:spMkLst>
            <pc:docMk/>
            <pc:sldMk cId="298948120" sldId="317"/>
            <ac:spMk id="15" creationId="{00EA6570-4734-D9A6-FD18-B46A03517740}"/>
          </ac:spMkLst>
        </pc:spChg>
        <pc:spChg chg="add mod">
          <ac:chgData name="Mohamed-Reda Derraz" userId="d4e215a6228e3416" providerId="LiveId" clId="{A65D37A9-3843-4F24-86E2-816FF1437B2F}" dt="2023-01-20T09:13:53.948" v="867" actId="207"/>
          <ac:spMkLst>
            <pc:docMk/>
            <pc:sldMk cId="298948120" sldId="317"/>
            <ac:spMk id="16" creationId="{F66AE518-6F4E-D673-EE66-BC59630AC8F3}"/>
          </ac:spMkLst>
        </pc:spChg>
        <pc:spChg chg="add mod">
          <ac:chgData name="Mohamed-Reda Derraz" userId="d4e215a6228e3416" providerId="LiveId" clId="{A65D37A9-3843-4F24-86E2-816FF1437B2F}" dt="2023-01-20T09:13:53.948" v="867" actId="207"/>
          <ac:spMkLst>
            <pc:docMk/>
            <pc:sldMk cId="298948120" sldId="317"/>
            <ac:spMk id="17" creationId="{69AE35F3-0D33-B33B-2C8D-7D60857DC94D}"/>
          </ac:spMkLst>
        </pc:spChg>
        <pc:spChg chg="add mod">
          <ac:chgData name="Mohamed-Reda Derraz" userId="d4e215a6228e3416" providerId="LiveId" clId="{A65D37A9-3843-4F24-86E2-816FF1437B2F}" dt="2023-01-20T09:13:53.948" v="867" actId="207"/>
          <ac:spMkLst>
            <pc:docMk/>
            <pc:sldMk cId="298948120" sldId="317"/>
            <ac:spMk id="18" creationId="{208CA1DA-A540-6839-E85A-9608B2793A6E}"/>
          </ac:spMkLst>
        </pc:spChg>
        <pc:graphicFrameChg chg="mod modGraphic">
          <ac:chgData name="Mohamed-Reda Derraz" userId="d4e215a6228e3416" providerId="LiveId" clId="{A65D37A9-3843-4F24-86E2-816FF1437B2F}" dt="2023-01-20T09:11:26.745" v="767" actId="1076"/>
          <ac:graphicFrameMkLst>
            <pc:docMk/>
            <pc:sldMk cId="298948120" sldId="317"/>
            <ac:graphicFrameMk id="4" creationId="{BABC65C0-4B95-2123-677A-08602A02B75D}"/>
          </ac:graphicFrameMkLst>
        </pc:graphicFrameChg>
      </pc:sldChg>
      <pc:sldChg chg="addSp modSp mod modAnim modNotesTx">
        <pc:chgData name="Mohamed-Reda Derraz" userId="d4e215a6228e3416" providerId="LiveId" clId="{A65D37A9-3843-4F24-86E2-816FF1437B2F}" dt="2023-01-20T09:16:43.772" v="947"/>
        <pc:sldMkLst>
          <pc:docMk/>
          <pc:sldMk cId="3559179835" sldId="318"/>
        </pc:sldMkLst>
        <pc:spChg chg="add mod">
          <ac:chgData name="Mohamed-Reda Derraz" userId="d4e215a6228e3416" providerId="LiveId" clId="{A65D37A9-3843-4F24-86E2-816FF1437B2F}" dt="2023-01-20T09:15:28.619" v="907" actId="14100"/>
          <ac:spMkLst>
            <pc:docMk/>
            <pc:sldMk cId="3559179835" sldId="318"/>
            <ac:spMk id="3" creationId="{71ECF6BB-E0C2-1657-07EE-0BC272D0E0DA}"/>
          </ac:spMkLst>
        </pc:spChg>
        <pc:spChg chg="add mod">
          <ac:chgData name="Mohamed-Reda Derraz" userId="d4e215a6228e3416" providerId="LiveId" clId="{A65D37A9-3843-4F24-86E2-816FF1437B2F}" dt="2023-01-20T09:15:43.402" v="913" actId="1036"/>
          <ac:spMkLst>
            <pc:docMk/>
            <pc:sldMk cId="3559179835" sldId="318"/>
            <ac:spMk id="4" creationId="{B6290C58-0957-37A1-5574-47B3B4C00726}"/>
          </ac:spMkLst>
        </pc:spChg>
        <pc:spChg chg="add mod">
          <ac:chgData name="Mohamed-Reda Derraz" userId="d4e215a6228e3416" providerId="LiveId" clId="{A65D37A9-3843-4F24-86E2-816FF1437B2F}" dt="2023-01-20T09:15:49.046" v="916" actId="14100"/>
          <ac:spMkLst>
            <pc:docMk/>
            <pc:sldMk cId="3559179835" sldId="318"/>
            <ac:spMk id="6" creationId="{6B5F8300-5866-5CE8-CC66-249A57AD1A76}"/>
          </ac:spMkLst>
        </pc:spChg>
        <pc:spChg chg="add mod">
          <ac:chgData name="Mohamed-Reda Derraz" userId="d4e215a6228e3416" providerId="LiveId" clId="{A65D37A9-3843-4F24-86E2-816FF1437B2F}" dt="2023-01-20T09:16:03.793" v="920" actId="14100"/>
          <ac:spMkLst>
            <pc:docMk/>
            <pc:sldMk cId="3559179835" sldId="318"/>
            <ac:spMk id="7" creationId="{8EFC3C4A-EDC3-AF8B-958B-29A71492AA56}"/>
          </ac:spMkLst>
        </pc:spChg>
        <pc:spChg chg="add mod">
          <ac:chgData name="Mohamed-Reda Derraz" userId="d4e215a6228e3416" providerId="LiveId" clId="{A65D37A9-3843-4F24-86E2-816FF1437B2F}" dt="2023-01-20T09:16:12.294" v="924" actId="14100"/>
          <ac:spMkLst>
            <pc:docMk/>
            <pc:sldMk cId="3559179835" sldId="318"/>
            <ac:spMk id="8" creationId="{6E5A74AE-27EA-82B2-704D-9F889B0DE5A7}"/>
          </ac:spMkLst>
        </pc:spChg>
        <pc:spChg chg="add mod">
          <ac:chgData name="Mohamed-Reda Derraz" userId="d4e215a6228e3416" providerId="LiveId" clId="{A65D37A9-3843-4F24-86E2-816FF1437B2F}" dt="2023-01-20T09:16:23.033" v="929" actId="14100"/>
          <ac:spMkLst>
            <pc:docMk/>
            <pc:sldMk cId="3559179835" sldId="318"/>
            <ac:spMk id="9" creationId="{DC8D9FC1-C43E-400C-65A3-359168DA9581}"/>
          </ac:spMkLst>
        </pc:spChg>
        <pc:graphicFrameChg chg="mod modGraphic">
          <ac:chgData name="Mohamed-Reda Derraz" userId="d4e215a6228e3416" providerId="LiveId" clId="{A65D37A9-3843-4F24-86E2-816FF1437B2F}" dt="2023-01-20T09:14:40.445" v="890" actId="1076"/>
          <ac:graphicFrameMkLst>
            <pc:docMk/>
            <pc:sldMk cId="3559179835" sldId="318"/>
            <ac:graphicFrameMk id="2" creationId="{F386A628-9E26-E686-01BF-38AED2BDD8FD}"/>
          </ac:graphicFrameMkLst>
        </pc:graphicFrameChg>
      </pc:sldChg>
      <pc:sldChg chg="addSp delSp modSp mod delAnim modAnim modNotesTx">
        <pc:chgData name="Mohamed-Reda Derraz" userId="d4e215a6228e3416" providerId="LiveId" clId="{A65D37A9-3843-4F24-86E2-816FF1437B2F}" dt="2023-01-20T11:16:48.293" v="2670" actId="1038"/>
        <pc:sldMkLst>
          <pc:docMk/>
          <pc:sldMk cId="691483420" sldId="320"/>
        </pc:sldMkLst>
        <pc:spChg chg="add mod">
          <ac:chgData name="Mohamed-Reda Derraz" userId="d4e215a6228e3416" providerId="LiveId" clId="{A65D37A9-3843-4F24-86E2-816FF1437B2F}" dt="2023-01-20T09:24:50.535" v="1110" actId="1076"/>
          <ac:spMkLst>
            <pc:docMk/>
            <pc:sldMk cId="691483420" sldId="320"/>
            <ac:spMk id="3" creationId="{EA422B54-39E1-0082-7191-7AD5B57DBE86}"/>
          </ac:spMkLst>
        </pc:spChg>
        <pc:spChg chg="mod">
          <ac:chgData name="Mohamed-Reda Derraz" userId="d4e215a6228e3416" providerId="LiveId" clId="{A65D37A9-3843-4F24-86E2-816FF1437B2F}" dt="2023-01-20T09:26:57.095" v="1137" actId="207"/>
          <ac:spMkLst>
            <pc:docMk/>
            <pc:sldMk cId="691483420" sldId="320"/>
            <ac:spMk id="11" creationId="{5DEDB266-F691-5776-148E-AD51B43B4438}"/>
          </ac:spMkLst>
        </pc:spChg>
        <pc:spChg chg="mod">
          <ac:chgData name="Mohamed-Reda Derraz" userId="d4e215a6228e3416" providerId="LiveId" clId="{A65D37A9-3843-4F24-86E2-816FF1437B2F}" dt="2023-01-20T09:26:57.095" v="1137" actId="207"/>
          <ac:spMkLst>
            <pc:docMk/>
            <pc:sldMk cId="691483420" sldId="320"/>
            <ac:spMk id="12" creationId="{A79D0C9A-9D99-FAAC-40FE-402E900188D2}"/>
          </ac:spMkLst>
        </pc:spChg>
        <pc:spChg chg="del mod">
          <ac:chgData name="Mohamed-Reda Derraz" userId="d4e215a6228e3416" providerId="LiveId" clId="{A65D37A9-3843-4F24-86E2-816FF1437B2F}" dt="2023-01-20T09:26:49.723" v="1135" actId="478"/>
          <ac:spMkLst>
            <pc:docMk/>
            <pc:sldMk cId="691483420" sldId="320"/>
            <ac:spMk id="13" creationId="{05D777D5-DA64-412D-8661-81F19F8749B0}"/>
          </ac:spMkLst>
        </pc:spChg>
        <pc:spChg chg="del mod">
          <ac:chgData name="Mohamed-Reda Derraz" userId="d4e215a6228e3416" providerId="LiveId" clId="{A65D37A9-3843-4F24-86E2-816FF1437B2F}" dt="2023-01-20T09:26:46.234" v="1131" actId="478"/>
          <ac:spMkLst>
            <pc:docMk/>
            <pc:sldMk cId="691483420" sldId="320"/>
            <ac:spMk id="14" creationId="{6454754B-57EE-C4F6-CADB-91F4E9DFE53F}"/>
          </ac:spMkLst>
        </pc:spChg>
        <pc:spChg chg="del mod">
          <ac:chgData name="Mohamed-Reda Derraz" userId="d4e215a6228e3416" providerId="LiveId" clId="{A65D37A9-3843-4F24-86E2-816FF1437B2F}" dt="2023-01-20T09:26:48.322" v="1134" actId="478"/>
          <ac:spMkLst>
            <pc:docMk/>
            <pc:sldMk cId="691483420" sldId="320"/>
            <ac:spMk id="15" creationId="{5A855839-728B-CBDE-133D-ED5786FC0132}"/>
          </ac:spMkLst>
        </pc:spChg>
        <pc:spChg chg="mod">
          <ac:chgData name="Mohamed-Reda Derraz" userId="d4e215a6228e3416" providerId="LiveId" clId="{A65D37A9-3843-4F24-86E2-816FF1437B2F}" dt="2023-01-20T09:27:02.950" v="1140" actId="207"/>
          <ac:spMkLst>
            <pc:docMk/>
            <pc:sldMk cId="691483420" sldId="320"/>
            <ac:spMk id="17" creationId="{205EA111-582D-2609-6347-711A66151CBC}"/>
          </ac:spMkLst>
        </pc:spChg>
        <pc:spChg chg="mod">
          <ac:chgData name="Mohamed-Reda Derraz" userId="d4e215a6228e3416" providerId="LiveId" clId="{A65D37A9-3843-4F24-86E2-816FF1437B2F}" dt="2023-01-20T09:27:02.950" v="1140" actId="207"/>
          <ac:spMkLst>
            <pc:docMk/>
            <pc:sldMk cId="691483420" sldId="320"/>
            <ac:spMk id="18" creationId="{877B7D22-7781-F526-CEFF-8095D24DBFE1}"/>
          </ac:spMkLst>
        </pc:spChg>
        <pc:spChg chg="mod">
          <ac:chgData name="Mohamed-Reda Derraz" userId="d4e215a6228e3416" providerId="LiveId" clId="{A65D37A9-3843-4F24-86E2-816FF1437B2F}" dt="2023-01-20T09:27:10.181" v="1144" actId="207"/>
          <ac:spMkLst>
            <pc:docMk/>
            <pc:sldMk cId="691483420" sldId="320"/>
            <ac:spMk id="20" creationId="{E06AB5D2-8F89-0768-5CE4-3E33DB135ED2}"/>
          </ac:spMkLst>
        </pc:spChg>
        <pc:spChg chg="mod">
          <ac:chgData name="Mohamed-Reda Derraz" userId="d4e215a6228e3416" providerId="LiveId" clId="{A65D37A9-3843-4F24-86E2-816FF1437B2F}" dt="2023-01-20T09:27:10.181" v="1144" actId="207"/>
          <ac:spMkLst>
            <pc:docMk/>
            <pc:sldMk cId="691483420" sldId="320"/>
            <ac:spMk id="21" creationId="{689AAC5F-1FFB-EB77-D6B1-6EF13960893A}"/>
          </ac:spMkLst>
        </pc:spChg>
        <pc:spChg chg="mod">
          <ac:chgData name="Mohamed-Reda Derraz" userId="d4e215a6228e3416" providerId="LiveId" clId="{A65D37A9-3843-4F24-86E2-816FF1437B2F}" dt="2023-01-20T09:27:25.020" v="1147" actId="207"/>
          <ac:spMkLst>
            <pc:docMk/>
            <pc:sldMk cId="691483420" sldId="320"/>
            <ac:spMk id="23" creationId="{641E5653-6CB8-8AC1-9DDE-D37A38111A8F}"/>
          </ac:spMkLst>
        </pc:spChg>
        <pc:spChg chg="mod">
          <ac:chgData name="Mohamed-Reda Derraz" userId="d4e215a6228e3416" providerId="LiveId" clId="{A65D37A9-3843-4F24-86E2-816FF1437B2F}" dt="2023-01-20T09:27:25.020" v="1147" actId="207"/>
          <ac:spMkLst>
            <pc:docMk/>
            <pc:sldMk cId="691483420" sldId="320"/>
            <ac:spMk id="24" creationId="{C9EEE1AA-C162-81A9-F178-F729F7195051}"/>
          </ac:spMkLst>
        </pc:spChg>
        <pc:spChg chg="mod">
          <ac:chgData name="Mohamed-Reda Derraz" userId="d4e215a6228e3416" providerId="LiveId" clId="{A65D37A9-3843-4F24-86E2-816FF1437B2F}" dt="2023-01-20T09:27:43.882" v="1150" actId="207"/>
          <ac:spMkLst>
            <pc:docMk/>
            <pc:sldMk cId="691483420" sldId="320"/>
            <ac:spMk id="26" creationId="{EF3B656B-E1BA-B0E9-575C-D89CEF79BA5F}"/>
          </ac:spMkLst>
        </pc:spChg>
        <pc:spChg chg="mod">
          <ac:chgData name="Mohamed-Reda Derraz" userId="d4e215a6228e3416" providerId="LiveId" clId="{A65D37A9-3843-4F24-86E2-816FF1437B2F}" dt="2023-01-20T09:27:43.882" v="1150" actId="207"/>
          <ac:spMkLst>
            <pc:docMk/>
            <pc:sldMk cId="691483420" sldId="320"/>
            <ac:spMk id="27" creationId="{ADDB6ABE-8F4C-4601-AD79-F4510AD38762}"/>
          </ac:spMkLst>
        </pc:spChg>
        <pc:spChg chg="add mod">
          <ac:chgData name="Mohamed-Reda Derraz" userId="d4e215a6228e3416" providerId="LiveId" clId="{A65D37A9-3843-4F24-86E2-816FF1437B2F}" dt="2023-01-20T09:31:39.276" v="1217" actId="1076"/>
          <ac:spMkLst>
            <pc:docMk/>
            <pc:sldMk cId="691483420" sldId="320"/>
            <ac:spMk id="28" creationId="{CF44E2AC-9384-E51F-0C6E-E864814364B5}"/>
          </ac:spMkLst>
        </pc:spChg>
        <pc:spChg chg="mod">
          <ac:chgData name="Mohamed-Reda Derraz" userId="d4e215a6228e3416" providerId="LiveId" clId="{A65D37A9-3843-4F24-86E2-816FF1437B2F}" dt="2023-01-20T09:30:57.278" v="1207" actId="207"/>
          <ac:spMkLst>
            <pc:docMk/>
            <pc:sldMk cId="691483420" sldId="320"/>
            <ac:spMk id="30" creationId="{BEA9299C-AE83-013A-749B-AB3FBEBBEC1B}"/>
          </ac:spMkLst>
        </pc:spChg>
        <pc:spChg chg="mod">
          <ac:chgData name="Mohamed-Reda Derraz" userId="d4e215a6228e3416" providerId="LiveId" clId="{A65D37A9-3843-4F24-86E2-816FF1437B2F}" dt="2023-01-20T09:30:57.278" v="1207" actId="207"/>
          <ac:spMkLst>
            <pc:docMk/>
            <pc:sldMk cId="691483420" sldId="320"/>
            <ac:spMk id="31" creationId="{59310C7A-4C08-B116-CF0F-E5C3FD4C71C9}"/>
          </ac:spMkLst>
        </pc:spChg>
        <pc:spChg chg="mod">
          <ac:chgData name="Mohamed-Reda Derraz" userId="d4e215a6228e3416" providerId="LiveId" clId="{A65D37A9-3843-4F24-86E2-816FF1437B2F}" dt="2023-01-20T09:31:09.628" v="1209" actId="571"/>
          <ac:spMkLst>
            <pc:docMk/>
            <pc:sldMk cId="691483420" sldId="320"/>
            <ac:spMk id="33" creationId="{D071E46C-A5B7-8B2A-2668-7CBFB1CA9289}"/>
          </ac:spMkLst>
        </pc:spChg>
        <pc:spChg chg="mod">
          <ac:chgData name="Mohamed-Reda Derraz" userId="d4e215a6228e3416" providerId="LiveId" clId="{A65D37A9-3843-4F24-86E2-816FF1437B2F}" dt="2023-01-20T09:31:09.628" v="1209" actId="571"/>
          <ac:spMkLst>
            <pc:docMk/>
            <pc:sldMk cId="691483420" sldId="320"/>
            <ac:spMk id="34" creationId="{3D417F6F-8016-6228-B544-600545315F9D}"/>
          </ac:spMkLst>
        </pc:spChg>
        <pc:spChg chg="mod">
          <ac:chgData name="Mohamed-Reda Derraz" userId="d4e215a6228e3416" providerId="LiveId" clId="{A65D37A9-3843-4F24-86E2-816FF1437B2F}" dt="2023-01-20T09:31:09.628" v="1209" actId="571"/>
          <ac:spMkLst>
            <pc:docMk/>
            <pc:sldMk cId="691483420" sldId="320"/>
            <ac:spMk id="36" creationId="{CF00617F-8FC9-3D43-6694-2EB5E85B1270}"/>
          </ac:spMkLst>
        </pc:spChg>
        <pc:spChg chg="mod">
          <ac:chgData name="Mohamed-Reda Derraz" userId="d4e215a6228e3416" providerId="LiveId" clId="{A65D37A9-3843-4F24-86E2-816FF1437B2F}" dt="2023-01-20T09:31:09.628" v="1209" actId="571"/>
          <ac:spMkLst>
            <pc:docMk/>
            <pc:sldMk cId="691483420" sldId="320"/>
            <ac:spMk id="37" creationId="{8D669BB2-47AD-9F25-2F53-B21A1B9F107C}"/>
          </ac:spMkLst>
        </pc:spChg>
        <pc:spChg chg="mod">
          <ac:chgData name="Mohamed-Reda Derraz" userId="d4e215a6228e3416" providerId="LiveId" clId="{A65D37A9-3843-4F24-86E2-816FF1437B2F}" dt="2023-01-20T09:31:09.628" v="1209" actId="571"/>
          <ac:spMkLst>
            <pc:docMk/>
            <pc:sldMk cId="691483420" sldId="320"/>
            <ac:spMk id="39" creationId="{065A4853-620F-893B-EDE8-6AD12125E5BC}"/>
          </ac:spMkLst>
        </pc:spChg>
        <pc:spChg chg="mod">
          <ac:chgData name="Mohamed-Reda Derraz" userId="d4e215a6228e3416" providerId="LiveId" clId="{A65D37A9-3843-4F24-86E2-816FF1437B2F}" dt="2023-01-20T09:31:09.628" v="1209" actId="571"/>
          <ac:spMkLst>
            <pc:docMk/>
            <pc:sldMk cId="691483420" sldId="320"/>
            <ac:spMk id="40" creationId="{FF2A07D1-70E3-B59D-CBD1-6889CB9FB9D3}"/>
          </ac:spMkLst>
        </pc:spChg>
        <pc:spChg chg="add mod">
          <ac:chgData name="Mohamed-Reda Derraz" userId="d4e215a6228e3416" providerId="LiveId" clId="{A65D37A9-3843-4F24-86E2-816FF1437B2F}" dt="2023-01-20T09:42:37.437" v="1377" actId="1076"/>
          <ac:spMkLst>
            <pc:docMk/>
            <pc:sldMk cId="691483420" sldId="320"/>
            <ac:spMk id="43" creationId="{664AD3F3-C132-D4DD-2E20-309A88E086DA}"/>
          </ac:spMkLst>
        </pc:spChg>
        <pc:spChg chg="add mod">
          <ac:chgData name="Mohamed-Reda Derraz" userId="d4e215a6228e3416" providerId="LiveId" clId="{A65D37A9-3843-4F24-86E2-816FF1437B2F}" dt="2023-01-20T09:42:37.437" v="1377" actId="1076"/>
          <ac:spMkLst>
            <pc:docMk/>
            <pc:sldMk cId="691483420" sldId="320"/>
            <ac:spMk id="55" creationId="{C2B3C8F4-069E-A0F6-F8E7-4268607FF923}"/>
          </ac:spMkLst>
        </pc:spChg>
        <pc:spChg chg="add mod">
          <ac:chgData name="Mohamed-Reda Derraz" userId="d4e215a6228e3416" providerId="LiveId" clId="{A65D37A9-3843-4F24-86E2-816FF1437B2F}" dt="2023-01-20T09:42:37.437" v="1377" actId="1076"/>
          <ac:spMkLst>
            <pc:docMk/>
            <pc:sldMk cId="691483420" sldId="320"/>
            <ac:spMk id="56" creationId="{53B9B5B3-7DB1-449D-994C-518CE0910617}"/>
          </ac:spMkLst>
        </pc:spChg>
        <pc:spChg chg="add mod">
          <ac:chgData name="Mohamed-Reda Derraz" userId="d4e215a6228e3416" providerId="LiveId" clId="{A65D37A9-3843-4F24-86E2-816FF1437B2F}" dt="2023-01-20T09:42:37.437" v="1377" actId="1076"/>
          <ac:spMkLst>
            <pc:docMk/>
            <pc:sldMk cId="691483420" sldId="320"/>
            <ac:spMk id="57" creationId="{37F894F4-105C-EC4A-668F-5AC14D6D4C42}"/>
          </ac:spMkLst>
        </pc:spChg>
        <pc:spChg chg="add mod">
          <ac:chgData name="Mohamed-Reda Derraz" userId="d4e215a6228e3416" providerId="LiveId" clId="{A65D37A9-3843-4F24-86E2-816FF1437B2F}" dt="2023-01-20T09:42:37.437" v="1377" actId="1076"/>
          <ac:spMkLst>
            <pc:docMk/>
            <pc:sldMk cId="691483420" sldId="320"/>
            <ac:spMk id="58" creationId="{C1DC8E9D-CC8A-8979-398B-8699B3C8899A}"/>
          </ac:spMkLst>
        </pc:spChg>
        <pc:spChg chg="add mod">
          <ac:chgData name="Mohamed-Reda Derraz" userId="d4e215a6228e3416" providerId="LiveId" clId="{A65D37A9-3843-4F24-86E2-816FF1437B2F}" dt="2023-01-20T09:42:37.437" v="1377" actId="1076"/>
          <ac:spMkLst>
            <pc:docMk/>
            <pc:sldMk cId="691483420" sldId="320"/>
            <ac:spMk id="59" creationId="{8B51F472-2F87-0EA7-3FAC-279F7D6657FC}"/>
          </ac:spMkLst>
        </pc:spChg>
        <pc:spChg chg="add mod">
          <ac:chgData name="Mohamed-Reda Derraz" userId="d4e215a6228e3416" providerId="LiveId" clId="{A65D37A9-3843-4F24-86E2-816FF1437B2F}" dt="2023-01-20T09:42:37.437" v="1377" actId="1076"/>
          <ac:spMkLst>
            <pc:docMk/>
            <pc:sldMk cId="691483420" sldId="320"/>
            <ac:spMk id="60" creationId="{7ED81203-3E7B-B91A-3D2B-F572F3197711}"/>
          </ac:spMkLst>
        </pc:spChg>
        <pc:spChg chg="add mod">
          <ac:chgData name="Mohamed-Reda Derraz" userId="d4e215a6228e3416" providerId="LiveId" clId="{A65D37A9-3843-4F24-86E2-816FF1437B2F}" dt="2023-01-20T09:42:37.437" v="1377" actId="1076"/>
          <ac:spMkLst>
            <pc:docMk/>
            <pc:sldMk cId="691483420" sldId="320"/>
            <ac:spMk id="61" creationId="{5415DA86-C24F-8387-8A49-3EA02982F662}"/>
          </ac:spMkLst>
        </pc:spChg>
        <pc:spChg chg="add mod">
          <ac:chgData name="Mohamed-Reda Derraz" userId="d4e215a6228e3416" providerId="LiveId" clId="{A65D37A9-3843-4F24-86E2-816FF1437B2F}" dt="2023-01-20T09:42:37.437" v="1377" actId="1076"/>
          <ac:spMkLst>
            <pc:docMk/>
            <pc:sldMk cId="691483420" sldId="320"/>
            <ac:spMk id="62" creationId="{562AA47C-2DBB-CA2F-FE4E-DCD041D369CD}"/>
          </ac:spMkLst>
        </pc:spChg>
        <pc:spChg chg="add mod">
          <ac:chgData name="Mohamed-Reda Derraz" userId="d4e215a6228e3416" providerId="LiveId" clId="{A65D37A9-3843-4F24-86E2-816FF1437B2F}" dt="2023-01-20T09:42:37.437" v="1377" actId="1076"/>
          <ac:spMkLst>
            <pc:docMk/>
            <pc:sldMk cId="691483420" sldId="320"/>
            <ac:spMk id="63" creationId="{39350F12-4EB1-A1E0-E48B-7C763F0D9465}"/>
          </ac:spMkLst>
        </pc:spChg>
        <pc:spChg chg="add del mod">
          <ac:chgData name="Mohamed-Reda Derraz" userId="d4e215a6228e3416" providerId="LiveId" clId="{A65D37A9-3843-4F24-86E2-816FF1437B2F}" dt="2023-01-20T09:38:46.491" v="1320" actId="478"/>
          <ac:spMkLst>
            <pc:docMk/>
            <pc:sldMk cId="691483420" sldId="320"/>
            <ac:spMk id="64" creationId="{B818FF1B-309D-C1E8-30C4-E625677B708D}"/>
          </ac:spMkLst>
        </pc:spChg>
        <pc:spChg chg="add mod">
          <ac:chgData name="Mohamed-Reda Derraz" userId="d4e215a6228e3416" providerId="LiveId" clId="{A65D37A9-3843-4F24-86E2-816FF1437B2F}" dt="2023-01-20T09:42:37.437" v="1377" actId="1076"/>
          <ac:spMkLst>
            <pc:docMk/>
            <pc:sldMk cId="691483420" sldId="320"/>
            <ac:spMk id="65" creationId="{F0B85051-EBBD-F356-F396-9338A6D6735A}"/>
          </ac:spMkLst>
        </pc:spChg>
        <pc:spChg chg="add mod">
          <ac:chgData name="Mohamed-Reda Derraz" userId="d4e215a6228e3416" providerId="LiveId" clId="{A65D37A9-3843-4F24-86E2-816FF1437B2F}" dt="2023-01-20T09:42:51.671" v="1398" actId="20577"/>
          <ac:spMkLst>
            <pc:docMk/>
            <pc:sldMk cId="691483420" sldId="320"/>
            <ac:spMk id="67" creationId="{EBAD4870-87AA-DA3A-238B-478B0CB510D7}"/>
          </ac:spMkLst>
        </pc:spChg>
        <pc:spChg chg="add mod">
          <ac:chgData name="Mohamed-Reda Derraz" userId="d4e215a6228e3416" providerId="LiveId" clId="{A65D37A9-3843-4F24-86E2-816FF1437B2F}" dt="2023-01-20T11:16:48.293" v="2670" actId="1038"/>
          <ac:spMkLst>
            <pc:docMk/>
            <pc:sldMk cId="691483420" sldId="320"/>
            <ac:spMk id="73" creationId="{75D6C936-4446-9C84-E67F-97E8CAC53591}"/>
          </ac:spMkLst>
        </pc:spChg>
        <pc:grpChg chg="add del mod">
          <ac:chgData name="Mohamed-Reda Derraz" userId="d4e215a6228e3416" providerId="LiveId" clId="{A65D37A9-3843-4F24-86E2-816FF1437B2F}" dt="2023-01-20T09:31:57.404" v="1223" actId="1036"/>
          <ac:grpSpMkLst>
            <pc:docMk/>
            <pc:sldMk cId="691483420" sldId="320"/>
            <ac:grpSpMk id="10" creationId="{D4B4D29A-D4EC-5213-5BF2-2CBE2D623728}"/>
          </ac:grpSpMkLst>
        </pc:grpChg>
        <pc:grpChg chg="add mod">
          <ac:chgData name="Mohamed-Reda Derraz" userId="d4e215a6228e3416" providerId="LiveId" clId="{A65D37A9-3843-4F24-86E2-816FF1437B2F}" dt="2023-01-20T09:31:44.317" v="1220" actId="1076"/>
          <ac:grpSpMkLst>
            <pc:docMk/>
            <pc:sldMk cId="691483420" sldId="320"/>
            <ac:grpSpMk id="16" creationId="{D2F36C01-3CEF-2DE2-404E-9E78460CA84A}"/>
          </ac:grpSpMkLst>
        </pc:grpChg>
        <pc:grpChg chg="add mod">
          <ac:chgData name="Mohamed-Reda Derraz" userId="d4e215a6228e3416" providerId="LiveId" clId="{A65D37A9-3843-4F24-86E2-816FF1437B2F}" dt="2023-01-20T09:31:46.318" v="1221" actId="1076"/>
          <ac:grpSpMkLst>
            <pc:docMk/>
            <pc:sldMk cId="691483420" sldId="320"/>
            <ac:grpSpMk id="19" creationId="{C2DA4434-9886-90F8-EDCF-487BB82B9C16}"/>
          </ac:grpSpMkLst>
        </pc:grpChg>
        <pc:grpChg chg="add mod">
          <ac:chgData name="Mohamed-Reda Derraz" userId="d4e215a6228e3416" providerId="LiveId" clId="{A65D37A9-3843-4F24-86E2-816FF1437B2F}" dt="2023-01-20T09:32:02.898" v="1229" actId="1038"/>
          <ac:grpSpMkLst>
            <pc:docMk/>
            <pc:sldMk cId="691483420" sldId="320"/>
            <ac:grpSpMk id="22" creationId="{6A244745-98F6-284C-5610-8457304A39FF}"/>
          </ac:grpSpMkLst>
        </pc:grpChg>
        <pc:grpChg chg="add mod">
          <ac:chgData name="Mohamed-Reda Derraz" userId="d4e215a6228e3416" providerId="LiveId" clId="{A65D37A9-3843-4F24-86E2-816FF1437B2F}" dt="2023-01-20T09:32:02.898" v="1229" actId="1038"/>
          <ac:grpSpMkLst>
            <pc:docMk/>
            <pc:sldMk cId="691483420" sldId="320"/>
            <ac:grpSpMk id="25" creationId="{0613FB0D-EF02-C366-D208-84E572AF485E}"/>
          </ac:grpSpMkLst>
        </pc:grpChg>
        <pc:grpChg chg="add mod">
          <ac:chgData name="Mohamed-Reda Derraz" userId="d4e215a6228e3416" providerId="LiveId" clId="{A65D37A9-3843-4F24-86E2-816FF1437B2F}" dt="2023-01-20T09:32:02.898" v="1229" actId="1038"/>
          <ac:grpSpMkLst>
            <pc:docMk/>
            <pc:sldMk cId="691483420" sldId="320"/>
            <ac:grpSpMk id="29" creationId="{BAD30B0A-9EC3-BE84-16B0-7651E319C8B9}"/>
          </ac:grpSpMkLst>
        </pc:grpChg>
        <pc:grpChg chg="add mod">
          <ac:chgData name="Mohamed-Reda Derraz" userId="d4e215a6228e3416" providerId="LiveId" clId="{A65D37A9-3843-4F24-86E2-816FF1437B2F}" dt="2023-01-20T09:31:09.628" v="1209" actId="571"/>
          <ac:grpSpMkLst>
            <pc:docMk/>
            <pc:sldMk cId="691483420" sldId="320"/>
            <ac:grpSpMk id="32" creationId="{8C0BCEC4-28DF-22B7-751B-9C663B42A51C}"/>
          </ac:grpSpMkLst>
        </pc:grpChg>
        <pc:grpChg chg="add mod">
          <ac:chgData name="Mohamed-Reda Derraz" userId="d4e215a6228e3416" providerId="LiveId" clId="{A65D37A9-3843-4F24-86E2-816FF1437B2F}" dt="2023-01-20T09:31:09.628" v="1209" actId="571"/>
          <ac:grpSpMkLst>
            <pc:docMk/>
            <pc:sldMk cId="691483420" sldId="320"/>
            <ac:grpSpMk id="35" creationId="{4A1944F3-D9D8-CA24-8C3E-C3E3C0EBF98A}"/>
          </ac:grpSpMkLst>
        </pc:grpChg>
        <pc:grpChg chg="add mod">
          <ac:chgData name="Mohamed-Reda Derraz" userId="d4e215a6228e3416" providerId="LiveId" clId="{A65D37A9-3843-4F24-86E2-816FF1437B2F}" dt="2023-01-20T09:31:09.628" v="1209" actId="571"/>
          <ac:grpSpMkLst>
            <pc:docMk/>
            <pc:sldMk cId="691483420" sldId="320"/>
            <ac:grpSpMk id="38" creationId="{2252CA0F-E381-D6BE-3B9D-8E7738A1F3A1}"/>
          </ac:grpSpMkLst>
        </pc:grpChg>
        <pc:picChg chg="add mod">
          <ac:chgData name="Mohamed-Reda Derraz" userId="d4e215a6228e3416" providerId="LiveId" clId="{A65D37A9-3843-4F24-86E2-816FF1437B2F}" dt="2023-01-20T09:24:50.535" v="1110" actId="1076"/>
          <ac:picMkLst>
            <pc:docMk/>
            <pc:sldMk cId="691483420" sldId="320"/>
            <ac:picMk id="2" creationId="{1AC5FF2F-03FA-C3E7-06A9-49ED09EB89BA}"/>
          </ac:picMkLst>
        </pc:picChg>
        <pc:picChg chg="add del mod">
          <ac:chgData name="Mohamed-Reda Derraz" userId="d4e215a6228e3416" providerId="LiveId" clId="{A65D37A9-3843-4F24-86E2-816FF1437B2F}" dt="2023-01-20T09:26:44.937" v="1130" actId="27803"/>
          <ac:picMkLst>
            <pc:docMk/>
            <pc:sldMk cId="691483420" sldId="320"/>
            <ac:picMk id="4" creationId="{485849F9-F76B-EB26-EE1F-7892A8158150}"/>
          </ac:picMkLst>
        </pc:picChg>
        <pc:picChg chg="add del mod">
          <ac:chgData name="Mohamed-Reda Derraz" userId="d4e215a6228e3416" providerId="LiveId" clId="{A65D37A9-3843-4F24-86E2-816FF1437B2F}" dt="2023-01-20T09:26:41.115" v="1127" actId="478"/>
          <ac:picMkLst>
            <pc:docMk/>
            <pc:sldMk cId="691483420" sldId="320"/>
            <ac:picMk id="6" creationId="{A0300CE1-8042-5C86-F6A7-2F830A4A6C97}"/>
          </ac:picMkLst>
        </pc:picChg>
        <pc:picChg chg="add del mod">
          <ac:chgData name="Mohamed-Reda Derraz" userId="d4e215a6228e3416" providerId="LiveId" clId="{A65D37A9-3843-4F24-86E2-816FF1437B2F}" dt="2023-01-20T09:26:41.410" v="1128" actId="478"/>
          <ac:picMkLst>
            <pc:docMk/>
            <pc:sldMk cId="691483420" sldId="320"/>
            <ac:picMk id="7" creationId="{167C0649-0380-A2E1-10E6-943414BF43C9}"/>
          </ac:picMkLst>
        </pc:picChg>
        <pc:picChg chg="add del mod">
          <ac:chgData name="Mohamed-Reda Derraz" userId="d4e215a6228e3416" providerId="LiveId" clId="{A65D37A9-3843-4F24-86E2-816FF1437B2F}" dt="2023-01-20T09:26:40.540" v="1124" actId="478"/>
          <ac:picMkLst>
            <pc:docMk/>
            <pc:sldMk cId="691483420" sldId="320"/>
            <ac:picMk id="8" creationId="{0E4229E7-2E21-8AC0-6AF7-96C3504D8035}"/>
          </ac:picMkLst>
        </pc:picChg>
        <pc:picChg chg="add del mod">
          <ac:chgData name="Mohamed-Reda Derraz" userId="d4e215a6228e3416" providerId="LiveId" clId="{A65D37A9-3843-4F24-86E2-816FF1437B2F}" dt="2023-01-20T09:26:40.821" v="1125" actId="478"/>
          <ac:picMkLst>
            <pc:docMk/>
            <pc:sldMk cId="691483420" sldId="320"/>
            <ac:picMk id="9" creationId="{5574DB73-1B8A-B0F8-3BB0-A832DC6DB9DA}"/>
          </ac:picMkLst>
        </pc:picChg>
        <pc:picChg chg="add mod">
          <ac:chgData name="Mohamed-Reda Derraz" userId="d4e215a6228e3416" providerId="LiveId" clId="{A65D37A9-3843-4F24-86E2-816FF1437B2F}" dt="2023-01-20T09:42:37.437" v="1377" actId="1076"/>
          <ac:picMkLst>
            <pc:docMk/>
            <pc:sldMk cId="691483420" sldId="320"/>
            <ac:picMk id="42" creationId="{021E3741-E129-C172-F42E-29E6A6DFAACF}"/>
          </ac:picMkLst>
        </pc:picChg>
        <pc:picChg chg="add mod">
          <ac:chgData name="Mohamed-Reda Derraz" userId="d4e215a6228e3416" providerId="LiveId" clId="{A65D37A9-3843-4F24-86E2-816FF1437B2F}" dt="2023-01-20T09:42:57.926" v="1399" actId="207"/>
          <ac:picMkLst>
            <pc:docMk/>
            <pc:sldMk cId="691483420" sldId="320"/>
            <ac:picMk id="66" creationId="{9B16DEAB-CA3F-9AF3-5958-6EF3BB3DE4A9}"/>
          </ac:picMkLst>
        </pc:picChg>
        <pc:picChg chg="add del mod">
          <ac:chgData name="Mohamed-Reda Derraz" userId="d4e215a6228e3416" providerId="LiveId" clId="{A65D37A9-3843-4F24-86E2-816FF1437B2F}" dt="2023-01-20T09:59:58.626" v="1455" actId="478"/>
          <ac:picMkLst>
            <pc:docMk/>
            <pc:sldMk cId="691483420" sldId="320"/>
            <ac:picMk id="68" creationId="{3D67941B-8C29-5063-5991-D09FEDD3981E}"/>
          </ac:picMkLst>
        </pc:picChg>
        <pc:picChg chg="add mod">
          <ac:chgData name="Mohamed-Reda Derraz" userId="d4e215a6228e3416" providerId="LiveId" clId="{A65D37A9-3843-4F24-86E2-816FF1437B2F}" dt="2023-01-20T11:16:48.293" v="2670" actId="1038"/>
          <ac:picMkLst>
            <pc:docMk/>
            <pc:sldMk cId="691483420" sldId="320"/>
            <ac:picMk id="69" creationId="{B0C67524-830C-6F54-7868-91C3336D4991}"/>
          </ac:picMkLst>
        </pc:picChg>
        <pc:picChg chg="add mod">
          <ac:chgData name="Mohamed-Reda Derraz" userId="d4e215a6228e3416" providerId="LiveId" clId="{A65D37A9-3843-4F24-86E2-816FF1437B2F}" dt="2023-01-20T11:16:48.293" v="2670" actId="1038"/>
          <ac:picMkLst>
            <pc:docMk/>
            <pc:sldMk cId="691483420" sldId="320"/>
            <ac:picMk id="70" creationId="{034967CF-67B0-DF85-77F3-4DFE79E565AF}"/>
          </ac:picMkLst>
        </pc:picChg>
        <pc:picChg chg="add mod">
          <ac:chgData name="Mohamed-Reda Derraz" userId="d4e215a6228e3416" providerId="LiveId" clId="{A65D37A9-3843-4F24-86E2-816FF1437B2F}" dt="2023-01-20T11:16:48.293" v="2670" actId="1038"/>
          <ac:picMkLst>
            <pc:docMk/>
            <pc:sldMk cId="691483420" sldId="320"/>
            <ac:picMk id="71" creationId="{54FC257C-2992-72BA-D3B1-F1DE32FE8CF4}"/>
          </ac:picMkLst>
        </pc:picChg>
        <pc:picChg chg="add mod">
          <ac:chgData name="Mohamed-Reda Derraz" userId="d4e215a6228e3416" providerId="LiveId" clId="{A65D37A9-3843-4F24-86E2-816FF1437B2F}" dt="2023-01-20T11:16:48.293" v="2670" actId="1038"/>
          <ac:picMkLst>
            <pc:docMk/>
            <pc:sldMk cId="691483420" sldId="320"/>
            <ac:picMk id="72" creationId="{6F6B9FD1-D4EE-6D30-2BB6-89594C6FEB73}"/>
          </ac:picMkLst>
        </pc:picChg>
        <pc:picChg chg="add mod ord">
          <ac:chgData name="Mohamed-Reda Derraz" userId="d4e215a6228e3416" providerId="LiveId" clId="{A65D37A9-3843-4F24-86E2-816FF1437B2F}" dt="2023-01-20T11:16:48.293" v="2670" actId="1038"/>
          <ac:picMkLst>
            <pc:docMk/>
            <pc:sldMk cId="691483420" sldId="320"/>
            <ac:picMk id="74" creationId="{146552DD-DC89-4CFC-5700-CBEE529854AF}"/>
          </ac:picMkLst>
        </pc:picChg>
        <pc:cxnChg chg="add mod">
          <ac:chgData name="Mohamed-Reda Derraz" userId="d4e215a6228e3416" providerId="LiveId" clId="{A65D37A9-3843-4F24-86E2-816FF1437B2F}" dt="2023-01-20T09:42:37.437" v="1377" actId="1076"/>
          <ac:cxnSpMkLst>
            <pc:docMk/>
            <pc:sldMk cId="691483420" sldId="320"/>
            <ac:cxnSpMk id="45" creationId="{8404A120-74C6-22B4-DB17-7F54464888F6}"/>
          </ac:cxnSpMkLst>
        </pc:cxnChg>
        <pc:cxnChg chg="add mod">
          <ac:chgData name="Mohamed-Reda Derraz" userId="d4e215a6228e3416" providerId="LiveId" clId="{A65D37A9-3843-4F24-86E2-816FF1437B2F}" dt="2023-01-20T09:42:37.437" v="1377" actId="1076"/>
          <ac:cxnSpMkLst>
            <pc:docMk/>
            <pc:sldMk cId="691483420" sldId="320"/>
            <ac:cxnSpMk id="46" creationId="{4895CA48-331E-7578-0E39-4081474A8F1F}"/>
          </ac:cxnSpMkLst>
        </pc:cxnChg>
        <pc:cxnChg chg="add mod">
          <ac:chgData name="Mohamed-Reda Derraz" userId="d4e215a6228e3416" providerId="LiveId" clId="{A65D37A9-3843-4F24-86E2-816FF1437B2F}" dt="2023-01-20T09:42:37.437" v="1377" actId="1076"/>
          <ac:cxnSpMkLst>
            <pc:docMk/>
            <pc:sldMk cId="691483420" sldId="320"/>
            <ac:cxnSpMk id="49" creationId="{3EE6F3FA-5A08-31E9-2F16-FD7DBB1A6E36}"/>
          </ac:cxnSpMkLst>
        </pc:cxnChg>
        <pc:cxnChg chg="add mod">
          <ac:chgData name="Mohamed-Reda Derraz" userId="d4e215a6228e3416" providerId="LiveId" clId="{A65D37A9-3843-4F24-86E2-816FF1437B2F}" dt="2023-01-20T09:42:37.437" v="1377" actId="1076"/>
          <ac:cxnSpMkLst>
            <pc:docMk/>
            <pc:sldMk cId="691483420" sldId="320"/>
            <ac:cxnSpMk id="51" creationId="{B4948FDA-C825-04FC-0555-45956D3C5740}"/>
          </ac:cxnSpMkLst>
        </pc:cxnChg>
        <pc:cxnChg chg="add mod">
          <ac:chgData name="Mohamed-Reda Derraz" userId="d4e215a6228e3416" providerId="LiveId" clId="{A65D37A9-3843-4F24-86E2-816FF1437B2F}" dt="2023-01-20T09:42:37.437" v="1377" actId="1076"/>
          <ac:cxnSpMkLst>
            <pc:docMk/>
            <pc:sldMk cId="691483420" sldId="320"/>
            <ac:cxnSpMk id="52" creationId="{23A00F57-74FD-AC4B-C794-C1FBD90041CE}"/>
          </ac:cxnSpMkLst>
        </pc:cxnChg>
        <pc:cxnChg chg="add mod">
          <ac:chgData name="Mohamed-Reda Derraz" userId="d4e215a6228e3416" providerId="LiveId" clId="{A65D37A9-3843-4F24-86E2-816FF1437B2F}" dt="2023-01-20T09:42:37.437" v="1377" actId="1076"/>
          <ac:cxnSpMkLst>
            <pc:docMk/>
            <pc:sldMk cId="691483420" sldId="320"/>
            <ac:cxnSpMk id="53" creationId="{0D1037B4-EDF7-98F6-52FF-4A87A83CF059}"/>
          </ac:cxnSpMkLst>
        </pc:cxnChg>
        <pc:cxnChg chg="add mod">
          <ac:chgData name="Mohamed-Reda Derraz" userId="d4e215a6228e3416" providerId="LiveId" clId="{A65D37A9-3843-4F24-86E2-816FF1437B2F}" dt="2023-01-20T09:42:37.437" v="1377" actId="1076"/>
          <ac:cxnSpMkLst>
            <pc:docMk/>
            <pc:sldMk cId="691483420" sldId="320"/>
            <ac:cxnSpMk id="54" creationId="{9C8B976E-8891-93E9-638B-78D68863330D}"/>
          </ac:cxnSpMkLst>
        </pc:cxnChg>
      </pc:sldChg>
      <pc:sldChg chg="addSp delSp modSp mod modAnim modNotesTx">
        <pc:chgData name="Mohamed-Reda Derraz" userId="d4e215a6228e3416" providerId="LiveId" clId="{A65D37A9-3843-4F24-86E2-816FF1437B2F}" dt="2023-01-20T11:18:26.440" v="2680" actId="20577"/>
        <pc:sldMkLst>
          <pc:docMk/>
          <pc:sldMk cId="4047841379" sldId="322"/>
        </pc:sldMkLst>
        <pc:grpChg chg="add mod">
          <ac:chgData name="Mohamed-Reda Derraz" userId="d4e215a6228e3416" providerId="LiveId" clId="{A65D37A9-3843-4F24-86E2-816FF1437B2F}" dt="2023-01-20T10:22:34.784" v="1826" actId="1076"/>
          <ac:grpSpMkLst>
            <pc:docMk/>
            <pc:sldMk cId="4047841379" sldId="322"/>
            <ac:grpSpMk id="10" creationId="{DB2B1F21-4DC4-1384-0211-12B564B327C3}"/>
          </ac:grpSpMkLst>
        </pc:grpChg>
        <pc:graphicFrameChg chg="mod">
          <ac:chgData name="Mohamed-Reda Derraz" userId="d4e215a6228e3416" providerId="LiveId" clId="{A65D37A9-3843-4F24-86E2-816FF1437B2F}" dt="2023-01-20T10:19:55.864" v="1786" actId="14100"/>
          <ac:graphicFrameMkLst>
            <pc:docMk/>
            <pc:sldMk cId="4047841379" sldId="322"/>
            <ac:graphicFrameMk id="3" creationId="{8BAB52F6-3D4C-E0A5-AA42-32A2C80DF2C6}"/>
          </ac:graphicFrameMkLst>
        </pc:graphicFrameChg>
        <pc:picChg chg="add mod">
          <ac:chgData name="Mohamed-Reda Derraz" userId="d4e215a6228e3416" providerId="LiveId" clId="{A65D37A9-3843-4F24-86E2-816FF1437B2F}" dt="2023-01-20T10:22:17.174" v="1820" actId="1076"/>
          <ac:picMkLst>
            <pc:docMk/>
            <pc:sldMk cId="4047841379" sldId="322"/>
            <ac:picMk id="4" creationId="{B0A83D8A-565F-D77E-2669-713F5C5B1EF1}"/>
          </ac:picMkLst>
        </pc:picChg>
        <pc:picChg chg="add mod">
          <ac:chgData name="Mohamed-Reda Derraz" userId="d4e215a6228e3416" providerId="LiveId" clId="{A65D37A9-3843-4F24-86E2-816FF1437B2F}" dt="2023-01-20T10:21:07.151" v="1802" actId="164"/>
          <ac:picMkLst>
            <pc:docMk/>
            <pc:sldMk cId="4047841379" sldId="322"/>
            <ac:picMk id="7" creationId="{AC1A1CC2-5DAE-0B2C-5583-6EC2C2EEF71C}"/>
          </ac:picMkLst>
        </pc:picChg>
        <pc:picChg chg="add mod">
          <ac:chgData name="Mohamed-Reda Derraz" userId="d4e215a6228e3416" providerId="LiveId" clId="{A65D37A9-3843-4F24-86E2-816FF1437B2F}" dt="2023-01-20T10:21:07.151" v="1802" actId="164"/>
          <ac:picMkLst>
            <pc:docMk/>
            <pc:sldMk cId="4047841379" sldId="322"/>
            <ac:picMk id="9" creationId="{5A74B2CF-7B4A-DC06-FBF1-530F22FAAFDC}"/>
          </ac:picMkLst>
        </pc:picChg>
        <pc:picChg chg="add del mod">
          <ac:chgData name="Mohamed-Reda Derraz" userId="d4e215a6228e3416" providerId="LiveId" clId="{A65D37A9-3843-4F24-86E2-816FF1437B2F}" dt="2023-01-20T10:21:46.439" v="1809" actId="478"/>
          <ac:picMkLst>
            <pc:docMk/>
            <pc:sldMk cId="4047841379" sldId="322"/>
            <ac:picMk id="12" creationId="{B34AC0B2-F4F2-D19C-B59B-73CC26627117}"/>
          </ac:picMkLst>
        </pc:picChg>
        <pc:picChg chg="add mod">
          <ac:chgData name="Mohamed-Reda Derraz" userId="d4e215a6228e3416" providerId="LiveId" clId="{A65D37A9-3843-4F24-86E2-816FF1437B2F}" dt="2023-01-20T10:23:09.860" v="1828" actId="1076"/>
          <ac:picMkLst>
            <pc:docMk/>
            <pc:sldMk cId="4047841379" sldId="322"/>
            <ac:picMk id="14" creationId="{DB0A4968-E799-3F89-E07E-5D7D6F4857D0}"/>
          </ac:picMkLst>
        </pc:picChg>
      </pc:sldChg>
      <pc:sldChg chg="addSp modSp mod">
        <pc:chgData name="Mohamed-Reda Derraz" userId="d4e215a6228e3416" providerId="LiveId" clId="{A65D37A9-3843-4F24-86E2-816FF1437B2F}" dt="2023-01-20T10:41:47.751" v="2097" actId="1076"/>
        <pc:sldMkLst>
          <pc:docMk/>
          <pc:sldMk cId="4191415687" sldId="323"/>
        </pc:sldMkLst>
        <pc:picChg chg="add mod">
          <ac:chgData name="Mohamed-Reda Derraz" userId="d4e215a6228e3416" providerId="LiveId" clId="{A65D37A9-3843-4F24-86E2-816FF1437B2F}" dt="2023-01-20T10:41:47.751" v="2097" actId="1076"/>
          <ac:picMkLst>
            <pc:docMk/>
            <pc:sldMk cId="4191415687" sldId="323"/>
            <ac:picMk id="2" creationId="{222F0880-5F7E-45E1-5D1F-D95E019B25ED}"/>
          </ac:picMkLst>
        </pc:picChg>
      </pc:sldChg>
      <pc:sldChg chg="addSp delSp modSp mod modAnim modNotesTx">
        <pc:chgData name="Mohamed-Reda Derraz" userId="d4e215a6228e3416" providerId="LiveId" clId="{A65D37A9-3843-4F24-86E2-816FF1437B2F}" dt="2023-01-20T10:44:11.313" v="2164" actId="20577"/>
        <pc:sldMkLst>
          <pc:docMk/>
          <pc:sldMk cId="657325534" sldId="324"/>
        </pc:sldMkLst>
        <pc:spChg chg="add del">
          <ac:chgData name="Mohamed-Reda Derraz" userId="d4e215a6228e3416" providerId="LiveId" clId="{A65D37A9-3843-4F24-86E2-816FF1437B2F}" dt="2023-01-20T10:42:23" v="2100" actId="478"/>
          <ac:spMkLst>
            <pc:docMk/>
            <pc:sldMk cId="657325534" sldId="324"/>
            <ac:spMk id="2" creationId="{93AE2C9E-B11D-BF0B-018C-27380F0960A6}"/>
          </ac:spMkLst>
        </pc:spChg>
        <pc:picChg chg="add mod">
          <ac:chgData name="Mohamed-Reda Derraz" userId="d4e215a6228e3416" providerId="LiveId" clId="{A65D37A9-3843-4F24-86E2-816FF1437B2F}" dt="2023-01-20T10:43:46.937" v="2151" actId="1036"/>
          <ac:picMkLst>
            <pc:docMk/>
            <pc:sldMk cId="657325534" sldId="324"/>
            <ac:picMk id="4" creationId="{5F6C9C44-7D39-C5F3-BF14-0244B2EFA264}"/>
          </ac:picMkLst>
        </pc:picChg>
        <pc:picChg chg="add mod">
          <ac:chgData name="Mohamed-Reda Derraz" userId="d4e215a6228e3416" providerId="LiveId" clId="{A65D37A9-3843-4F24-86E2-816FF1437B2F}" dt="2023-01-20T10:43:46.937" v="2151" actId="1036"/>
          <ac:picMkLst>
            <pc:docMk/>
            <pc:sldMk cId="657325534" sldId="324"/>
            <ac:picMk id="6" creationId="{10C9E862-07E0-605F-E01B-B1C2C3E6B060}"/>
          </ac:picMkLst>
        </pc:picChg>
      </pc:sldChg>
      <pc:sldChg chg="addSp delSp modSp mod delAnim modAnim modNotesTx">
        <pc:chgData name="Mohamed-Reda Derraz" userId="d4e215a6228e3416" providerId="LiveId" clId="{A65D37A9-3843-4F24-86E2-816FF1437B2F}" dt="2023-01-20T11:11:37.564" v="2648"/>
        <pc:sldMkLst>
          <pc:docMk/>
          <pc:sldMk cId="2439236674" sldId="329"/>
        </pc:sldMkLst>
        <pc:spChg chg="add del mod">
          <ac:chgData name="Mohamed-Reda Derraz" userId="d4e215a6228e3416" providerId="LiveId" clId="{A65D37A9-3843-4F24-86E2-816FF1437B2F}" dt="2023-01-20T11:07:12.550" v="2520" actId="478"/>
          <ac:spMkLst>
            <pc:docMk/>
            <pc:sldMk cId="2439236674" sldId="329"/>
            <ac:spMk id="8" creationId="{4ECBD478-D571-CB8A-3B41-F783E29CC6EB}"/>
          </ac:spMkLst>
        </pc:spChg>
        <pc:spChg chg="mod">
          <ac:chgData name="Mohamed-Reda Derraz" userId="d4e215a6228e3416" providerId="LiveId" clId="{A65D37A9-3843-4F24-86E2-816FF1437B2F}" dt="2023-01-20T11:07:08.712" v="2519"/>
          <ac:spMkLst>
            <pc:docMk/>
            <pc:sldMk cId="2439236674" sldId="329"/>
            <ac:spMk id="10" creationId="{94F51F35-D991-4FBB-5D2C-C72B7EA8696E}"/>
          </ac:spMkLst>
        </pc:spChg>
        <pc:spChg chg="mod">
          <ac:chgData name="Mohamed-Reda Derraz" userId="d4e215a6228e3416" providerId="LiveId" clId="{A65D37A9-3843-4F24-86E2-816FF1437B2F}" dt="2023-01-20T11:07:08.712" v="2519"/>
          <ac:spMkLst>
            <pc:docMk/>
            <pc:sldMk cId="2439236674" sldId="329"/>
            <ac:spMk id="11" creationId="{688B306A-5B47-93C9-5B76-36DD9CB5700C}"/>
          </ac:spMkLst>
        </pc:spChg>
        <pc:spChg chg="mod">
          <ac:chgData name="Mohamed-Reda Derraz" userId="d4e215a6228e3416" providerId="LiveId" clId="{A65D37A9-3843-4F24-86E2-816FF1437B2F}" dt="2023-01-20T11:07:08.712" v="2519"/>
          <ac:spMkLst>
            <pc:docMk/>
            <pc:sldMk cId="2439236674" sldId="329"/>
            <ac:spMk id="13" creationId="{C1EB56D1-991D-2D2B-6235-584BE268776B}"/>
          </ac:spMkLst>
        </pc:spChg>
        <pc:spChg chg="mod">
          <ac:chgData name="Mohamed-Reda Derraz" userId="d4e215a6228e3416" providerId="LiveId" clId="{A65D37A9-3843-4F24-86E2-816FF1437B2F}" dt="2023-01-20T11:07:08.712" v="2519"/>
          <ac:spMkLst>
            <pc:docMk/>
            <pc:sldMk cId="2439236674" sldId="329"/>
            <ac:spMk id="14" creationId="{9DA0D5D4-AC89-E513-3059-CBBE36F6D1F4}"/>
          </ac:spMkLst>
        </pc:spChg>
        <pc:spChg chg="mod">
          <ac:chgData name="Mohamed-Reda Derraz" userId="d4e215a6228e3416" providerId="LiveId" clId="{A65D37A9-3843-4F24-86E2-816FF1437B2F}" dt="2023-01-20T11:07:08.712" v="2519"/>
          <ac:spMkLst>
            <pc:docMk/>
            <pc:sldMk cId="2439236674" sldId="329"/>
            <ac:spMk id="16" creationId="{A91983A3-003E-4524-63F1-D57473D85C75}"/>
          </ac:spMkLst>
        </pc:spChg>
        <pc:spChg chg="mod">
          <ac:chgData name="Mohamed-Reda Derraz" userId="d4e215a6228e3416" providerId="LiveId" clId="{A65D37A9-3843-4F24-86E2-816FF1437B2F}" dt="2023-01-20T11:07:08.712" v="2519"/>
          <ac:spMkLst>
            <pc:docMk/>
            <pc:sldMk cId="2439236674" sldId="329"/>
            <ac:spMk id="17" creationId="{13E3E1BE-80E2-8732-BCAF-6746B63954A1}"/>
          </ac:spMkLst>
        </pc:spChg>
        <pc:spChg chg="mod">
          <ac:chgData name="Mohamed-Reda Derraz" userId="d4e215a6228e3416" providerId="LiveId" clId="{A65D37A9-3843-4F24-86E2-816FF1437B2F}" dt="2023-01-20T11:07:08.712" v="2519"/>
          <ac:spMkLst>
            <pc:docMk/>
            <pc:sldMk cId="2439236674" sldId="329"/>
            <ac:spMk id="19" creationId="{9C91FAAC-9EB4-405C-0E5C-8DE0178AC564}"/>
          </ac:spMkLst>
        </pc:spChg>
        <pc:spChg chg="mod">
          <ac:chgData name="Mohamed-Reda Derraz" userId="d4e215a6228e3416" providerId="LiveId" clId="{A65D37A9-3843-4F24-86E2-816FF1437B2F}" dt="2023-01-20T11:07:08.712" v="2519"/>
          <ac:spMkLst>
            <pc:docMk/>
            <pc:sldMk cId="2439236674" sldId="329"/>
            <ac:spMk id="20" creationId="{7D661A0E-12A0-B45D-97C9-78A0CC8AC36F}"/>
          </ac:spMkLst>
        </pc:spChg>
        <pc:spChg chg="mod">
          <ac:chgData name="Mohamed-Reda Derraz" userId="d4e215a6228e3416" providerId="LiveId" clId="{A65D37A9-3843-4F24-86E2-816FF1437B2F}" dt="2023-01-20T11:07:08.712" v="2519"/>
          <ac:spMkLst>
            <pc:docMk/>
            <pc:sldMk cId="2439236674" sldId="329"/>
            <ac:spMk id="22" creationId="{B35B96D9-0E3B-4F4D-0F8F-254839B3136B}"/>
          </ac:spMkLst>
        </pc:spChg>
        <pc:spChg chg="mod">
          <ac:chgData name="Mohamed-Reda Derraz" userId="d4e215a6228e3416" providerId="LiveId" clId="{A65D37A9-3843-4F24-86E2-816FF1437B2F}" dt="2023-01-20T11:07:08.712" v="2519"/>
          <ac:spMkLst>
            <pc:docMk/>
            <pc:sldMk cId="2439236674" sldId="329"/>
            <ac:spMk id="23" creationId="{DCE8813B-DF99-36D3-8D61-BFA8F8A409E7}"/>
          </ac:spMkLst>
        </pc:spChg>
        <pc:spChg chg="add del mod">
          <ac:chgData name="Mohamed-Reda Derraz" userId="d4e215a6228e3416" providerId="LiveId" clId="{A65D37A9-3843-4F24-86E2-816FF1437B2F}" dt="2023-01-20T11:07:13.690" v="2521" actId="478"/>
          <ac:spMkLst>
            <pc:docMk/>
            <pc:sldMk cId="2439236674" sldId="329"/>
            <ac:spMk id="24" creationId="{10730D9E-1AED-5E60-C923-268502AA2ED4}"/>
          </ac:spMkLst>
        </pc:spChg>
        <pc:spChg chg="mod">
          <ac:chgData name="Mohamed-Reda Derraz" userId="d4e215a6228e3416" providerId="LiveId" clId="{A65D37A9-3843-4F24-86E2-816FF1437B2F}" dt="2023-01-20T11:07:08.712" v="2519"/>
          <ac:spMkLst>
            <pc:docMk/>
            <pc:sldMk cId="2439236674" sldId="329"/>
            <ac:spMk id="26" creationId="{DB6FC387-D2CF-E489-97E7-5D26EC4121D1}"/>
          </ac:spMkLst>
        </pc:spChg>
        <pc:spChg chg="mod">
          <ac:chgData name="Mohamed-Reda Derraz" userId="d4e215a6228e3416" providerId="LiveId" clId="{A65D37A9-3843-4F24-86E2-816FF1437B2F}" dt="2023-01-20T11:07:08.712" v="2519"/>
          <ac:spMkLst>
            <pc:docMk/>
            <pc:sldMk cId="2439236674" sldId="329"/>
            <ac:spMk id="27" creationId="{3969D6BE-AF1F-5124-2456-92154B6BCC9E}"/>
          </ac:spMkLst>
        </pc:spChg>
        <pc:spChg chg="add del mod">
          <ac:chgData name="Mohamed-Reda Derraz" userId="d4e215a6228e3416" providerId="LiveId" clId="{A65D37A9-3843-4F24-86E2-816FF1437B2F}" dt="2023-01-20T11:07:14.721" v="2522" actId="478"/>
          <ac:spMkLst>
            <pc:docMk/>
            <pc:sldMk cId="2439236674" sldId="329"/>
            <ac:spMk id="29" creationId="{C19C9622-5735-5443-852E-AFF995847A79}"/>
          </ac:spMkLst>
        </pc:spChg>
        <pc:spChg chg="add mod">
          <ac:chgData name="Mohamed-Reda Derraz" userId="d4e215a6228e3416" providerId="LiveId" clId="{A65D37A9-3843-4F24-86E2-816FF1437B2F}" dt="2023-01-20T11:08:33.213" v="2586" actId="164"/>
          <ac:spMkLst>
            <pc:docMk/>
            <pc:sldMk cId="2439236674" sldId="329"/>
            <ac:spMk id="37" creationId="{30EB9ABD-F4F7-041B-8A33-4C5037C95AB0}"/>
          </ac:spMkLst>
        </pc:spChg>
        <pc:spChg chg="add mod">
          <ac:chgData name="Mohamed-Reda Derraz" userId="d4e215a6228e3416" providerId="LiveId" clId="{A65D37A9-3843-4F24-86E2-816FF1437B2F}" dt="2023-01-20T11:08:33.213" v="2586" actId="164"/>
          <ac:spMkLst>
            <pc:docMk/>
            <pc:sldMk cId="2439236674" sldId="329"/>
            <ac:spMk id="38" creationId="{628E6BE7-CF6A-C8C1-D5C2-3675FA656657}"/>
          </ac:spMkLst>
        </pc:spChg>
        <pc:spChg chg="add mod">
          <ac:chgData name="Mohamed-Reda Derraz" userId="d4e215a6228e3416" providerId="LiveId" clId="{A65D37A9-3843-4F24-86E2-816FF1437B2F}" dt="2023-01-20T11:08:33.213" v="2586" actId="164"/>
          <ac:spMkLst>
            <pc:docMk/>
            <pc:sldMk cId="2439236674" sldId="329"/>
            <ac:spMk id="39" creationId="{EC41A00A-E39A-533E-BB46-9AF3DC75F6E2}"/>
          </ac:spMkLst>
        </pc:spChg>
        <pc:spChg chg="add mod">
          <ac:chgData name="Mohamed-Reda Derraz" userId="d4e215a6228e3416" providerId="LiveId" clId="{A65D37A9-3843-4F24-86E2-816FF1437B2F}" dt="2023-01-20T11:08:33.213" v="2586" actId="164"/>
          <ac:spMkLst>
            <pc:docMk/>
            <pc:sldMk cId="2439236674" sldId="329"/>
            <ac:spMk id="40" creationId="{63D956B4-28EC-17AE-BEAB-A59C5962DD58}"/>
          </ac:spMkLst>
        </pc:spChg>
        <pc:spChg chg="add mod">
          <ac:chgData name="Mohamed-Reda Derraz" userId="d4e215a6228e3416" providerId="LiveId" clId="{A65D37A9-3843-4F24-86E2-816FF1437B2F}" dt="2023-01-20T11:08:33.213" v="2586" actId="164"/>
          <ac:spMkLst>
            <pc:docMk/>
            <pc:sldMk cId="2439236674" sldId="329"/>
            <ac:spMk id="41" creationId="{1C722A27-8E6E-29FA-FB24-C9DCC74A175B}"/>
          </ac:spMkLst>
        </pc:spChg>
        <pc:spChg chg="add mod">
          <ac:chgData name="Mohamed-Reda Derraz" userId="d4e215a6228e3416" providerId="LiveId" clId="{A65D37A9-3843-4F24-86E2-816FF1437B2F}" dt="2023-01-20T11:08:33.213" v="2586" actId="164"/>
          <ac:spMkLst>
            <pc:docMk/>
            <pc:sldMk cId="2439236674" sldId="329"/>
            <ac:spMk id="42" creationId="{B6A6A67D-E1E9-20CA-B6EF-C849638E6154}"/>
          </ac:spMkLst>
        </pc:spChg>
        <pc:spChg chg="add mod">
          <ac:chgData name="Mohamed-Reda Derraz" userId="d4e215a6228e3416" providerId="LiveId" clId="{A65D37A9-3843-4F24-86E2-816FF1437B2F}" dt="2023-01-20T11:08:33.213" v="2586" actId="164"/>
          <ac:spMkLst>
            <pc:docMk/>
            <pc:sldMk cId="2439236674" sldId="329"/>
            <ac:spMk id="43" creationId="{846E1D62-F544-C6F1-914B-F1752D775149}"/>
          </ac:spMkLst>
        </pc:spChg>
        <pc:spChg chg="add mod">
          <ac:chgData name="Mohamed-Reda Derraz" userId="d4e215a6228e3416" providerId="LiveId" clId="{A65D37A9-3843-4F24-86E2-816FF1437B2F}" dt="2023-01-20T11:08:33.213" v="2586" actId="164"/>
          <ac:spMkLst>
            <pc:docMk/>
            <pc:sldMk cId="2439236674" sldId="329"/>
            <ac:spMk id="44" creationId="{2898E845-0A85-5432-73CC-6F3D24DEF179}"/>
          </ac:spMkLst>
        </pc:spChg>
        <pc:spChg chg="add mod">
          <ac:chgData name="Mohamed-Reda Derraz" userId="d4e215a6228e3416" providerId="LiveId" clId="{A65D37A9-3843-4F24-86E2-816FF1437B2F}" dt="2023-01-20T11:08:33.213" v="2586" actId="164"/>
          <ac:spMkLst>
            <pc:docMk/>
            <pc:sldMk cId="2439236674" sldId="329"/>
            <ac:spMk id="45" creationId="{749B81AD-D35F-BC03-9961-6AF65E8F087B}"/>
          </ac:spMkLst>
        </pc:spChg>
        <pc:spChg chg="add del mod">
          <ac:chgData name="Mohamed-Reda Derraz" userId="d4e215a6228e3416" providerId="LiveId" clId="{A65D37A9-3843-4F24-86E2-816FF1437B2F}" dt="2023-01-20T11:07:15.798" v="2523" actId="478"/>
          <ac:spMkLst>
            <pc:docMk/>
            <pc:sldMk cId="2439236674" sldId="329"/>
            <ac:spMk id="46" creationId="{30987456-B3BA-45C3-F1E3-459703B0CD31}"/>
          </ac:spMkLst>
        </pc:spChg>
        <pc:spChg chg="add del mod">
          <ac:chgData name="Mohamed-Reda Derraz" userId="d4e215a6228e3416" providerId="LiveId" clId="{A65D37A9-3843-4F24-86E2-816FF1437B2F}" dt="2023-01-20T11:07:16.534" v="2524" actId="478"/>
          <ac:spMkLst>
            <pc:docMk/>
            <pc:sldMk cId="2439236674" sldId="329"/>
            <ac:spMk id="48" creationId="{07602BD8-DFD7-9325-EF29-CDFF61EBD57B}"/>
          </ac:spMkLst>
        </pc:spChg>
        <pc:spChg chg="add del mod">
          <ac:chgData name="Mohamed-Reda Derraz" userId="d4e215a6228e3416" providerId="LiveId" clId="{A65D37A9-3843-4F24-86E2-816FF1437B2F}" dt="2023-01-20T11:07:17.407" v="2525" actId="478"/>
          <ac:spMkLst>
            <pc:docMk/>
            <pc:sldMk cId="2439236674" sldId="329"/>
            <ac:spMk id="53" creationId="{4B5B0130-3C1E-A30D-8952-124EA6B510C0}"/>
          </ac:spMkLst>
        </pc:spChg>
        <pc:grpChg chg="add mod">
          <ac:chgData name="Mohamed-Reda Derraz" userId="d4e215a6228e3416" providerId="LiveId" clId="{A65D37A9-3843-4F24-86E2-816FF1437B2F}" dt="2023-01-20T11:10:34.500" v="2633" actId="1076"/>
          <ac:grpSpMkLst>
            <pc:docMk/>
            <pc:sldMk cId="2439236674" sldId="329"/>
            <ac:grpSpMk id="4" creationId="{CC485ED4-BA68-C628-2BE7-B09F3A6E14C9}"/>
          </ac:grpSpMkLst>
        </pc:grpChg>
        <pc:grpChg chg="add mod">
          <ac:chgData name="Mohamed-Reda Derraz" userId="d4e215a6228e3416" providerId="LiveId" clId="{A65D37A9-3843-4F24-86E2-816FF1437B2F}" dt="2023-01-20T11:08:35.869" v="2587" actId="164"/>
          <ac:grpSpMkLst>
            <pc:docMk/>
            <pc:sldMk cId="2439236674" sldId="329"/>
            <ac:grpSpMk id="9" creationId="{3DBEA6B7-E1A6-EEE6-0F8F-E5886179C1A2}"/>
          </ac:grpSpMkLst>
        </pc:grpChg>
        <pc:grpChg chg="add mod">
          <ac:chgData name="Mohamed-Reda Derraz" userId="d4e215a6228e3416" providerId="LiveId" clId="{A65D37A9-3843-4F24-86E2-816FF1437B2F}" dt="2023-01-20T11:08:35.869" v="2587" actId="164"/>
          <ac:grpSpMkLst>
            <pc:docMk/>
            <pc:sldMk cId="2439236674" sldId="329"/>
            <ac:grpSpMk id="12" creationId="{56E49B93-C1B3-D66B-487A-98A5E063FAC7}"/>
          </ac:grpSpMkLst>
        </pc:grpChg>
        <pc:grpChg chg="add mod">
          <ac:chgData name="Mohamed-Reda Derraz" userId="d4e215a6228e3416" providerId="LiveId" clId="{A65D37A9-3843-4F24-86E2-816FF1437B2F}" dt="2023-01-20T11:08:35.869" v="2587" actId="164"/>
          <ac:grpSpMkLst>
            <pc:docMk/>
            <pc:sldMk cId="2439236674" sldId="329"/>
            <ac:grpSpMk id="15" creationId="{EC26B690-77AE-009D-82AD-2E4B25E4C02F}"/>
          </ac:grpSpMkLst>
        </pc:grpChg>
        <pc:grpChg chg="add mod">
          <ac:chgData name="Mohamed-Reda Derraz" userId="d4e215a6228e3416" providerId="LiveId" clId="{A65D37A9-3843-4F24-86E2-816FF1437B2F}" dt="2023-01-20T11:08:35.869" v="2587" actId="164"/>
          <ac:grpSpMkLst>
            <pc:docMk/>
            <pc:sldMk cId="2439236674" sldId="329"/>
            <ac:grpSpMk id="18" creationId="{1D18E349-3D78-7D19-6D30-FF002A18628C}"/>
          </ac:grpSpMkLst>
        </pc:grpChg>
        <pc:grpChg chg="add mod">
          <ac:chgData name="Mohamed-Reda Derraz" userId="d4e215a6228e3416" providerId="LiveId" clId="{A65D37A9-3843-4F24-86E2-816FF1437B2F}" dt="2023-01-20T11:08:35.869" v="2587" actId="164"/>
          <ac:grpSpMkLst>
            <pc:docMk/>
            <pc:sldMk cId="2439236674" sldId="329"/>
            <ac:grpSpMk id="21" creationId="{81943F4E-1EB4-B6E0-3552-2195A710E71E}"/>
          </ac:grpSpMkLst>
        </pc:grpChg>
        <pc:grpChg chg="add mod">
          <ac:chgData name="Mohamed-Reda Derraz" userId="d4e215a6228e3416" providerId="LiveId" clId="{A65D37A9-3843-4F24-86E2-816FF1437B2F}" dt="2023-01-20T11:08:35.869" v="2587" actId="164"/>
          <ac:grpSpMkLst>
            <pc:docMk/>
            <pc:sldMk cId="2439236674" sldId="329"/>
            <ac:grpSpMk id="25" creationId="{A24014B0-75A0-1E1F-34B1-BCD0501E1696}"/>
          </ac:grpSpMkLst>
        </pc:grpChg>
        <pc:grpChg chg="add mod">
          <ac:chgData name="Mohamed-Reda Derraz" userId="d4e215a6228e3416" providerId="LiveId" clId="{A65D37A9-3843-4F24-86E2-816FF1437B2F}" dt="2023-01-20T11:09:37.659" v="2609" actId="1076"/>
          <ac:grpSpMkLst>
            <pc:docMk/>
            <pc:sldMk cId="2439236674" sldId="329"/>
            <ac:grpSpMk id="54" creationId="{09A4239D-18F5-0E83-783D-BF340B093437}"/>
          </ac:grpSpMkLst>
        </pc:grpChg>
        <pc:grpChg chg="add mod">
          <ac:chgData name="Mohamed-Reda Derraz" userId="d4e215a6228e3416" providerId="LiveId" clId="{A65D37A9-3843-4F24-86E2-816FF1437B2F}" dt="2023-01-20T11:09:33.390" v="2607" actId="1076"/>
          <ac:grpSpMkLst>
            <pc:docMk/>
            <pc:sldMk cId="2439236674" sldId="329"/>
            <ac:grpSpMk id="55" creationId="{2E5A5CD2-2B8A-BEEC-3EA2-854B8EEB9A45}"/>
          </ac:grpSpMkLst>
        </pc:grpChg>
        <pc:grpChg chg="add mod">
          <ac:chgData name="Mohamed-Reda Derraz" userId="d4e215a6228e3416" providerId="LiveId" clId="{A65D37A9-3843-4F24-86E2-816FF1437B2F}" dt="2023-01-20T11:09:37.659" v="2609" actId="1076"/>
          <ac:grpSpMkLst>
            <pc:docMk/>
            <pc:sldMk cId="2439236674" sldId="329"/>
            <ac:grpSpMk id="56" creationId="{6257EDFD-153E-717D-CF5D-078FAD97B26C}"/>
          </ac:grpSpMkLst>
        </pc:grpChg>
        <pc:picChg chg="add mod">
          <ac:chgData name="Mohamed-Reda Derraz" userId="d4e215a6228e3416" providerId="LiveId" clId="{A65D37A9-3843-4F24-86E2-816FF1437B2F}" dt="2023-01-20T11:06:05.263" v="2507" actId="164"/>
          <ac:picMkLst>
            <pc:docMk/>
            <pc:sldMk cId="2439236674" sldId="329"/>
            <ac:picMk id="2" creationId="{9EBAA232-CAC2-71CA-09A7-C0ADF8FFEDAA}"/>
          </ac:picMkLst>
        </pc:picChg>
        <pc:picChg chg="add mod ord">
          <ac:chgData name="Mohamed-Reda Derraz" userId="d4e215a6228e3416" providerId="LiveId" clId="{A65D37A9-3843-4F24-86E2-816FF1437B2F}" dt="2023-01-20T11:06:05.263" v="2507" actId="164"/>
          <ac:picMkLst>
            <pc:docMk/>
            <pc:sldMk cId="2439236674" sldId="329"/>
            <ac:picMk id="3" creationId="{D7C51047-38F4-6C82-036E-2C8B11243CDD}"/>
          </ac:picMkLst>
        </pc:picChg>
        <pc:picChg chg="add mod">
          <ac:chgData name="Mohamed-Reda Derraz" userId="d4e215a6228e3416" providerId="LiveId" clId="{A65D37A9-3843-4F24-86E2-816FF1437B2F}" dt="2023-01-20T11:08:27.979" v="2585" actId="164"/>
          <ac:picMkLst>
            <pc:docMk/>
            <pc:sldMk cId="2439236674" sldId="329"/>
            <ac:picMk id="6" creationId="{556D9731-576A-E12B-639A-F814111C96D8}"/>
          </ac:picMkLst>
        </pc:picChg>
        <pc:picChg chg="add mod">
          <ac:chgData name="Mohamed-Reda Derraz" userId="d4e215a6228e3416" providerId="LiveId" clId="{A65D37A9-3843-4F24-86E2-816FF1437B2F}" dt="2023-01-20T11:09:35.077" v="2608" actId="1076"/>
          <ac:picMkLst>
            <pc:docMk/>
            <pc:sldMk cId="2439236674" sldId="329"/>
            <ac:picMk id="7" creationId="{A5D67AC9-C97E-0636-BF90-97EF43EB6150}"/>
          </ac:picMkLst>
        </pc:picChg>
        <pc:picChg chg="add mod">
          <ac:chgData name="Mohamed-Reda Derraz" userId="d4e215a6228e3416" providerId="LiveId" clId="{A65D37A9-3843-4F24-86E2-816FF1437B2F}" dt="2023-01-20T11:08:33.213" v="2586" actId="164"/>
          <ac:picMkLst>
            <pc:docMk/>
            <pc:sldMk cId="2439236674" sldId="329"/>
            <ac:picMk id="28" creationId="{AB1BAB45-A06D-E9F6-8B6A-880721CF8D56}"/>
          </ac:picMkLst>
        </pc:picChg>
        <pc:picChg chg="add mod">
          <ac:chgData name="Mohamed-Reda Derraz" userId="d4e215a6228e3416" providerId="LiveId" clId="{A65D37A9-3843-4F24-86E2-816FF1437B2F}" dt="2023-01-20T11:09:32.031" v="2606" actId="1076"/>
          <ac:picMkLst>
            <pc:docMk/>
            <pc:sldMk cId="2439236674" sldId="329"/>
            <ac:picMk id="47" creationId="{4A219A60-0B4D-467F-B77B-DE2EDD1D74C3}"/>
          </ac:picMkLst>
        </pc:picChg>
        <pc:picChg chg="add mod">
          <ac:chgData name="Mohamed-Reda Derraz" userId="d4e215a6228e3416" providerId="LiveId" clId="{A65D37A9-3843-4F24-86E2-816FF1437B2F}" dt="2023-01-20T11:08:27.979" v="2585" actId="164"/>
          <ac:picMkLst>
            <pc:docMk/>
            <pc:sldMk cId="2439236674" sldId="329"/>
            <ac:picMk id="49" creationId="{E0D66A7D-009C-D325-2F79-61A18856CCF9}"/>
          </ac:picMkLst>
        </pc:picChg>
        <pc:picChg chg="add mod">
          <ac:chgData name="Mohamed-Reda Derraz" userId="d4e215a6228e3416" providerId="LiveId" clId="{A65D37A9-3843-4F24-86E2-816FF1437B2F}" dt="2023-01-20T11:08:27.979" v="2585" actId="164"/>
          <ac:picMkLst>
            <pc:docMk/>
            <pc:sldMk cId="2439236674" sldId="329"/>
            <ac:picMk id="50" creationId="{F8AA8DD9-5277-3815-D427-CC2D5D12070B}"/>
          </ac:picMkLst>
        </pc:picChg>
        <pc:picChg chg="add mod">
          <ac:chgData name="Mohamed-Reda Derraz" userId="d4e215a6228e3416" providerId="LiveId" clId="{A65D37A9-3843-4F24-86E2-816FF1437B2F}" dt="2023-01-20T11:08:27.979" v="2585" actId="164"/>
          <ac:picMkLst>
            <pc:docMk/>
            <pc:sldMk cId="2439236674" sldId="329"/>
            <ac:picMk id="51" creationId="{B9B3D68E-FBDE-3408-26BC-B2EDCF33E6EF}"/>
          </ac:picMkLst>
        </pc:picChg>
        <pc:picChg chg="add mod">
          <ac:chgData name="Mohamed-Reda Derraz" userId="d4e215a6228e3416" providerId="LiveId" clId="{A65D37A9-3843-4F24-86E2-816FF1437B2F}" dt="2023-01-20T11:08:27.979" v="2585" actId="164"/>
          <ac:picMkLst>
            <pc:docMk/>
            <pc:sldMk cId="2439236674" sldId="329"/>
            <ac:picMk id="52" creationId="{F56B400E-1D83-18B5-272A-78C3CD6A8589}"/>
          </ac:picMkLst>
        </pc:picChg>
        <pc:picChg chg="add mod">
          <ac:chgData name="Mohamed-Reda Derraz" userId="d4e215a6228e3416" providerId="LiveId" clId="{A65D37A9-3843-4F24-86E2-816FF1437B2F}" dt="2023-01-20T11:10:38.691" v="2634" actId="1076"/>
          <ac:picMkLst>
            <pc:docMk/>
            <pc:sldMk cId="2439236674" sldId="329"/>
            <ac:picMk id="57" creationId="{8A46FF30-0B2F-E310-7C95-CE4EDD432753}"/>
          </ac:picMkLst>
        </pc:picChg>
        <pc:picChg chg="add mod">
          <ac:chgData name="Mohamed-Reda Derraz" userId="d4e215a6228e3416" providerId="LiveId" clId="{A65D37A9-3843-4F24-86E2-816FF1437B2F}" dt="2023-01-20T11:10:38.691" v="2634" actId="1076"/>
          <ac:picMkLst>
            <pc:docMk/>
            <pc:sldMk cId="2439236674" sldId="329"/>
            <ac:picMk id="58" creationId="{9FA43395-6DF3-FFC5-BD06-477D7DE986D8}"/>
          </ac:picMkLst>
        </pc:picChg>
        <pc:picChg chg="add mod">
          <ac:chgData name="Mohamed-Reda Derraz" userId="d4e215a6228e3416" providerId="LiveId" clId="{A65D37A9-3843-4F24-86E2-816FF1437B2F}" dt="2023-01-20T11:10:38.691" v="2634" actId="1076"/>
          <ac:picMkLst>
            <pc:docMk/>
            <pc:sldMk cId="2439236674" sldId="329"/>
            <ac:picMk id="59" creationId="{E3D78382-7AA3-F50D-2860-1499BD76E53E}"/>
          </ac:picMkLst>
        </pc:picChg>
        <pc:picChg chg="add mod">
          <ac:chgData name="Mohamed-Reda Derraz" userId="d4e215a6228e3416" providerId="LiveId" clId="{A65D37A9-3843-4F24-86E2-816FF1437B2F}" dt="2023-01-20T11:10:38.691" v="2634" actId="1076"/>
          <ac:picMkLst>
            <pc:docMk/>
            <pc:sldMk cId="2439236674" sldId="329"/>
            <ac:picMk id="60" creationId="{1E5F779B-AFFE-4866-257C-95AB7735BEB6}"/>
          </ac:picMkLst>
        </pc:picChg>
        <pc:picChg chg="add mod">
          <ac:chgData name="Mohamed-Reda Derraz" userId="d4e215a6228e3416" providerId="LiveId" clId="{A65D37A9-3843-4F24-86E2-816FF1437B2F}" dt="2023-01-20T11:10:38.691" v="2634" actId="1076"/>
          <ac:picMkLst>
            <pc:docMk/>
            <pc:sldMk cId="2439236674" sldId="329"/>
            <ac:picMk id="61" creationId="{A0481026-2650-A807-D0AC-3915F0C2CF42}"/>
          </ac:picMkLst>
        </pc:picChg>
        <pc:picChg chg="add mod">
          <ac:chgData name="Mohamed-Reda Derraz" userId="d4e215a6228e3416" providerId="LiveId" clId="{A65D37A9-3843-4F24-86E2-816FF1437B2F}" dt="2023-01-20T11:10:38.691" v="2634" actId="1076"/>
          <ac:picMkLst>
            <pc:docMk/>
            <pc:sldMk cId="2439236674" sldId="329"/>
            <ac:picMk id="62" creationId="{7B29C185-D587-4D1F-0DEA-A518EB696F6C}"/>
          </ac:picMkLst>
        </pc:picChg>
        <pc:picChg chg="add mod">
          <ac:chgData name="Mohamed-Reda Derraz" userId="d4e215a6228e3416" providerId="LiveId" clId="{A65D37A9-3843-4F24-86E2-816FF1437B2F}" dt="2023-01-20T11:10:38.691" v="2634" actId="1076"/>
          <ac:picMkLst>
            <pc:docMk/>
            <pc:sldMk cId="2439236674" sldId="329"/>
            <ac:picMk id="63" creationId="{212F645E-D96F-1A2D-F0DE-0FCA85921DE2}"/>
          </ac:picMkLst>
        </pc:picChg>
        <pc:picChg chg="add mod">
          <ac:chgData name="Mohamed-Reda Derraz" userId="d4e215a6228e3416" providerId="LiveId" clId="{A65D37A9-3843-4F24-86E2-816FF1437B2F}" dt="2023-01-20T11:10:38.691" v="2634" actId="1076"/>
          <ac:picMkLst>
            <pc:docMk/>
            <pc:sldMk cId="2439236674" sldId="329"/>
            <ac:picMk id="64" creationId="{C69984EF-4CF1-B5E5-7063-2002B73F05B6}"/>
          </ac:picMkLst>
        </pc:picChg>
        <pc:cxnChg chg="add mod">
          <ac:chgData name="Mohamed-Reda Derraz" userId="d4e215a6228e3416" providerId="LiveId" clId="{A65D37A9-3843-4F24-86E2-816FF1437B2F}" dt="2023-01-20T11:08:33.213" v="2586" actId="164"/>
          <ac:cxnSpMkLst>
            <pc:docMk/>
            <pc:sldMk cId="2439236674" sldId="329"/>
            <ac:cxnSpMk id="30" creationId="{2A4D6AE0-1657-3821-2255-EA5FCC347F39}"/>
          </ac:cxnSpMkLst>
        </pc:cxnChg>
        <pc:cxnChg chg="add mod">
          <ac:chgData name="Mohamed-Reda Derraz" userId="d4e215a6228e3416" providerId="LiveId" clId="{A65D37A9-3843-4F24-86E2-816FF1437B2F}" dt="2023-01-20T11:08:33.213" v="2586" actId="164"/>
          <ac:cxnSpMkLst>
            <pc:docMk/>
            <pc:sldMk cId="2439236674" sldId="329"/>
            <ac:cxnSpMk id="31" creationId="{7E695AC9-5325-128D-B98D-F6A3EE58B4F9}"/>
          </ac:cxnSpMkLst>
        </pc:cxnChg>
        <pc:cxnChg chg="add mod">
          <ac:chgData name="Mohamed-Reda Derraz" userId="d4e215a6228e3416" providerId="LiveId" clId="{A65D37A9-3843-4F24-86E2-816FF1437B2F}" dt="2023-01-20T11:08:33.213" v="2586" actId="164"/>
          <ac:cxnSpMkLst>
            <pc:docMk/>
            <pc:sldMk cId="2439236674" sldId="329"/>
            <ac:cxnSpMk id="32" creationId="{29A7DA09-15C8-A2F6-5E34-8DA1A7EA80FE}"/>
          </ac:cxnSpMkLst>
        </pc:cxnChg>
        <pc:cxnChg chg="add mod">
          <ac:chgData name="Mohamed-Reda Derraz" userId="d4e215a6228e3416" providerId="LiveId" clId="{A65D37A9-3843-4F24-86E2-816FF1437B2F}" dt="2023-01-20T11:08:33.213" v="2586" actId="164"/>
          <ac:cxnSpMkLst>
            <pc:docMk/>
            <pc:sldMk cId="2439236674" sldId="329"/>
            <ac:cxnSpMk id="33" creationId="{80153E0B-52D7-CF19-007B-A310C79CA8B0}"/>
          </ac:cxnSpMkLst>
        </pc:cxnChg>
        <pc:cxnChg chg="add mod">
          <ac:chgData name="Mohamed-Reda Derraz" userId="d4e215a6228e3416" providerId="LiveId" clId="{A65D37A9-3843-4F24-86E2-816FF1437B2F}" dt="2023-01-20T11:08:33.213" v="2586" actId="164"/>
          <ac:cxnSpMkLst>
            <pc:docMk/>
            <pc:sldMk cId="2439236674" sldId="329"/>
            <ac:cxnSpMk id="34" creationId="{79C9D732-438B-1D67-1AA7-CC3C2F431BD4}"/>
          </ac:cxnSpMkLst>
        </pc:cxnChg>
        <pc:cxnChg chg="add mod">
          <ac:chgData name="Mohamed-Reda Derraz" userId="d4e215a6228e3416" providerId="LiveId" clId="{A65D37A9-3843-4F24-86E2-816FF1437B2F}" dt="2023-01-20T11:08:33.213" v="2586" actId="164"/>
          <ac:cxnSpMkLst>
            <pc:docMk/>
            <pc:sldMk cId="2439236674" sldId="329"/>
            <ac:cxnSpMk id="35" creationId="{A971DF7F-18FD-0946-9621-332DFA69E35B}"/>
          </ac:cxnSpMkLst>
        </pc:cxnChg>
        <pc:cxnChg chg="add mod">
          <ac:chgData name="Mohamed-Reda Derraz" userId="d4e215a6228e3416" providerId="LiveId" clId="{A65D37A9-3843-4F24-86E2-816FF1437B2F}" dt="2023-01-20T11:08:33.213" v="2586" actId="164"/>
          <ac:cxnSpMkLst>
            <pc:docMk/>
            <pc:sldMk cId="2439236674" sldId="329"/>
            <ac:cxnSpMk id="36" creationId="{52EF9F36-AA78-AF26-729A-35CF2CDE355D}"/>
          </ac:cxnSpMkLst>
        </pc:cxnChg>
      </pc:sldChg>
      <pc:sldChg chg="addSp modSp mod modAnim modNotesTx">
        <pc:chgData name="Mohamed-Reda Derraz" userId="d4e215a6228e3416" providerId="LiveId" clId="{A65D37A9-3843-4F24-86E2-816FF1437B2F}" dt="2023-01-20T11:24:26.955" v="2691"/>
        <pc:sldMkLst>
          <pc:docMk/>
          <pc:sldMk cId="1767990458" sldId="330"/>
        </pc:sldMkLst>
        <pc:picChg chg="add mod">
          <ac:chgData name="Mohamed-Reda Derraz" userId="d4e215a6228e3416" providerId="LiveId" clId="{A65D37A9-3843-4F24-86E2-816FF1437B2F}" dt="2023-01-20T10:57:51.194" v="2330" actId="207"/>
          <ac:picMkLst>
            <pc:docMk/>
            <pc:sldMk cId="1767990458" sldId="330"/>
            <ac:picMk id="3" creationId="{2EC8DAC7-0A55-7A88-5ACA-462B59013FB9}"/>
          </ac:picMkLst>
        </pc:picChg>
        <pc:picChg chg="add mod">
          <ac:chgData name="Mohamed-Reda Derraz" userId="d4e215a6228e3416" providerId="LiveId" clId="{A65D37A9-3843-4F24-86E2-816FF1437B2F}" dt="2023-01-20T10:57:51.194" v="2330" actId="207"/>
          <ac:picMkLst>
            <pc:docMk/>
            <pc:sldMk cId="1767990458" sldId="330"/>
            <ac:picMk id="6" creationId="{BE61B22E-A1C7-6A8C-C005-A386F11929A5}"/>
          </ac:picMkLst>
        </pc:picChg>
        <pc:picChg chg="add mod">
          <ac:chgData name="Mohamed-Reda Derraz" userId="d4e215a6228e3416" providerId="LiveId" clId="{A65D37A9-3843-4F24-86E2-816FF1437B2F}" dt="2023-01-20T10:57:58.132" v="2332" actId="208"/>
          <ac:picMkLst>
            <pc:docMk/>
            <pc:sldMk cId="1767990458" sldId="330"/>
            <ac:picMk id="8" creationId="{6F7AE9C0-1DCA-D94E-16C9-57ACD47F4C14}"/>
          </ac:picMkLst>
        </pc:picChg>
        <pc:picChg chg="add mod">
          <ac:chgData name="Mohamed-Reda Derraz" userId="d4e215a6228e3416" providerId="LiveId" clId="{A65D37A9-3843-4F24-86E2-816FF1437B2F}" dt="2023-01-20T10:57:51.194" v="2330" actId="207"/>
          <ac:picMkLst>
            <pc:docMk/>
            <pc:sldMk cId="1767990458" sldId="330"/>
            <ac:picMk id="10" creationId="{A02542F8-6FFB-09C8-E5CC-1F1DDDC77E39}"/>
          </ac:picMkLst>
        </pc:picChg>
      </pc:sldChg>
      <pc:sldChg chg="modTransition modNotesTx">
        <pc:chgData name="Mohamed-Reda Derraz" userId="d4e215a6228e3416" providerId="LiveId" clId="{A65D37A9-3843-4F24-86E2-816FF1437B2F}" dt="2023-01-20T09:01:24.462" v="513"/>
        <pc:sldMkLst>
          <pc:docMk/>
          <pc:sldMk cId="861343007" sldId="332"/>
        </pc:sldMkLst>
      </pc:sldChg>
      <pc:sldChg chg="addSp delSp modSp mod delAnim modAnim modNotesTx">
        <pc:chgData name="Mohamed-Reda Derraz" userId="d4e215a6228e3416" providerId="LiveId" clId="{A65D37A9-3843-4F24-86E2-816FF1437B2F}" dt="2023-01-20T11:15:34.519" v="2654"/>
        <pc:sldMkLst>
          <pc:docMk/>
          <pc:sldMk cId="1005223876" sldId="333"/>
        </pc:sldMkLst>
        <pc:spChg chg="add mod">
          <ac:chgData name="Mohamed-Reda Derraz" userId="d4e215a6228e3416" providerId="LiveId" clId="{A65D37A9-3843-4F24-86E2-816FF1437B2F}" dt="2023-01-20T09:21:21.726" v="1052" actId="1076"/>
          <ac:spMkLst>
            <pc:docMk/>
            <pc:sldMk cId="1005223876" sldId="333"/>
            <ac:spMk id="8" creationId="{7F466607-1337-FBA3-A9FC-BCC2A02824CB}"/>
          </ac:spMkLst>
        </pc:spChg>
        <pc:grpChg chg="add del mod">
          <ac:chgData name="Mohamed-Reda Derraz" userId="d4e215a6228e3416" providerId="LiveId" clId="{A65D37A9-3843-4F24-86E2-816FF1437B2F}" dt="2023-01-20T09:21:24.266" v="1055" actId="478"/>
          <ac:grpSpMkLst>
            <pc:docMk/>
            <pc:sldMk cId="1005223876" sldId="333"/>
            <ac:grpSpMk id="4" creationId="{497987C8-549A-5EBE-A146-308CA081DF3B}"/>
          </ac:grpSpMkLst>
        </pc:grpChg>
        <pc:picChg chg="add del mod">
          <ac:chgData name="Mohamed-Reda Derraz" userId="d4e215a6228e3416" providerId="LiveId" clId="{A65D37A9-3843-4F24-86E2-816FF1437B2F}" dt="2023-01-20T09:21:23.782" v="1053" actId="478"/>
          <ac:picMkLst>
            <pc:docMk/>
            <pc:sldMk cId="1005223876" sldId="333"/>
            <ac:picMk id="2" creationId="{360D9FB2-1C9A-1E7B-C195-A4E9A07E0617}"/>
          </ac:picMkLst>
        </pc:picChg>
        <pc:picChg chg="add del mod">
          <ac:chgData name="Mohamed-Reda Derraz" userId="d4e215a6228e3416" providerId="LiveId" clId="{A65D37A9-3843-4F24-86E2-816FF1437B2F}" dt="2023-01-20T09:21:24.050" v="1054" actId="478"/>
          <ac:picMkLst>
            <pc:docMk/>
            <pc:sldMk cId="1005223876" sldId="333"/>
            <ac:picMk id="3" creationId="{0E01353A-13CA-C191-A952-E4EA6D54DF94}"/>
          </ac:picMkLst>
        </pc:picChg>
        <pc:picChg chg="mod">
          <ac:chgData name="Mohamed-Reda Derraz" userId="d4e215a6228e3416" providerId="LiveId" clId="{A65D37A9-3843-4F24-86E2-816FF1437B2F}" dt="2023-01-20T09:18:54.764" v="948"/>
          <ac:picMkLst>
            <pc:docMk/>
            <pc:sldMk cId="1005223876" sldId="333"/>
            <ac:picMk id="6" creationId="{DD4D9D51-24D3-BA36-3BC9-9FAB7BA8C604}"/>
          </ac:picMkLst>
        </pc:picChg>
        <pc:picChg chg="mod">
          <ac:chgData name="Mohamed-Reda Derraz" userId="d4e215a6228e3416" providerId="LiveId" clId="{A65D37A9-3843-4F24-86E2-816FF1437B2F}" dt="2023-01-20T09:18:54.764" v="948"/>
          <ac:picMkLst>
            <pc:docMk/>
            <pc:sldMk cId="1005223876" sldId="333"/>
            <ac:picMk id="7" creationId="{F63DE774-6C91-7133-6BD1-BFC2885A4105}"/>
          </ac:picMkLst>
        </pc:picChg>
        <pc:picChg chg="add mod">
          <ac:chgData name="Mohamed-Reda Derraz" userId="d4e215a6228e3416" providerId="LiveId" clId="{A65D37A9-3843-4F24-86E2-816FF1437B2F}" dt="2023-01-20T09:23:05.674" v="1078" actId="1035"/>
          <ac:picMkLst>
            <pc:docMk/>
            <pc:sldMk cId="1005223876" sldId="333"/>
            <ac:picMk id="10" creationId="{94CD3831-DEF9-CD41-F91B-C27D09CDE3F6}"/>
          </ac:picMkLst>
        </pc:picChg>
        <pc:picChg chg="add mod">
          <ac:chgData name="Mohamed-Reda Derraz" userId="d4e215a6228e3416" providerId="LiveId" clId="{A65D37A9-3843-4F24-86E2-816FF1437B2F}" dt="2023-01-20T09:23:06.842" v="1083" actId="1035"/>
          <ac:picMkLst>
            <pc:docMk/>
            <pc:sldMk cId="1005223876" sldId="333"/>
            <ac:picMk id="12" creationId="{7CBEEC42-1420-ABCE-491B-E2CB31C86D80}"/>
          </ac:picMkLst>
        </pc:picChg>
        <pc:picChg chg="add mod">
          <ac:chgData name="Mohamed-Reda Derraz" userId="d4e215a6228e3416" providerId="LiveId" clId="{A65D37A9-3843-4F24-86E2-816FF1437B2F}" dt="2023-01-20T09:23:02.810" v="1073" actId="207"/>
          <ac:picMkLst>
            <pc:docMk/>
            <pc:sldMk cId="1005223876" sldId="333"/>
            <ac:picMk id="14" creationId="{16460C8D-3360-118C-930B-F0EF7AF1211E}"/>
          </ac:picMkLst>
        </pc:picChg>
        <pc:picChg chg="add mod">
          <ac:chgData name="Mohamed-Reda Derraz" userId="d4e215a6228e3416" providerId="LiveId" clId="{A65D37A9-3843-4F24-86E2-816FF1437B2F}" dt="2023-01-20T09:23:02.810" v="1073" actId="207"/>
          <ac:picMkLst>
            <pc:docMk/>
            <pc:sldMk cId="1005223876" sldId="333"/>
            <ac:picMk id="16" creationId="{25052D60-C375-60A9-A649-381292D2AB11}"/>
          </ac:picMkLst>
        </pc:picChg>
        <pc:picChg chg="add mod">
          <ac:chgData name="Mohamed-Reda Derraz" userId="d4e215a6228e3416" providerId="LiveId" clId="{A65D37A9-3843-4F24-86E2-816FF1437B2F}" dt="2023-01-20T09:24:22.458" v="1095" actId="1076"/>
          <ac:picMkLst>
            <pc:docMk/>
            <pc:sldMk cId="1005223876" sldId="333"/>
            <ac:picMk id="18" creationId="{CD4470A7-394E-8DDC-FBD4-D5EB0EEE6375}"/>
          </ac:picMkLst>
        </pc:picChg>
      </pc:sldChg>
      <pc:sldChg chg="addSp delSp modSp add mod delAnim modAnim modNotesTx">
        <pc:chgData name="Mohamed-Reda Derraz" userId="d4e215a6228e3416" providerId="LiveId" clId="{A65D37A9-3843-4F24-86E2-816FF1437B2F}" dt="2023-01-20T10:06:23.769" v="1597" actId="6549"/>
        <pc:sldMkLst>
          <pc:docMk/>
          <pc:sldMk cId="2883975918" sldId="334"/>
        </pc:sldMkLst>
        <pc:spChg chg="mod">
          <ac:chgData name="Mohamed-Reda Derraz" userId="d4e215a6228e3416" providerId="LiveId" clId="{A65D37A9-3843-4F24-86E2-816FF1437B2F}" dt="2023-01-20T10:03:41.581" v="1539" actId="1076"/>
          <ac:spMkLst>
            <pc:docMk/>
            <pc:sldMk cId="2883975918" sldId="334"/>
            <ac:spMk id="3" creationId="{EA422B54-39E1-0082-7191-7AD5B57DBE86}"/>
          </ac:spMkLst>
        </pc:spChg>
        <pc:spChg chg="add del mod">
          <ac:chgData name="Mohamed-Reda Derraz" userId="d4e215a6228e3416" providerId="LiveId" clId="{A65D37A9-3843-4F24-86E2-816FF1437B2F}" dt="2023-01-20T10:05:03.064" v="1561" actId="478"/>
          <ac:spMkLst>
            <pc:docMk/>
            <pc:sldMk cId="2883975918" sldId="334"/>
            <ac:spMk id="14" creationId="{D3F3F318-6C21-E764-535E-9BCDA1E67086}"/>
          </ac:spMkLst>
        </pc:spChg>
        <pc:spChg chg="del">
          <ac:chgData name="Mohamed-Reda Derraz" userId="d4e215a6228e3416" providerId="LiveId" clId="{A65D37A9-3843-4F24-86E2-816FF1437B2F}" dt="2023-01-20T10:01:46.768" v="1492" actId="478"/>
          <ac:spMkLst>
            <pc:docMk/>
            <pc:sldMk cId="2883975918" sldId="334"/>
            <ac:spMk id="28" creationId="{CF44E2AC-9384-E51F-0C6E-E864814364B5}"/>
          </ac:spMkLst>
        </pc:spChg>
        <pc:spChg chg="del">
          <ac:chgData name="Mohamed-Reda Derraz" userId="d4e215a6228e3416" providerId="LiveId" clId="{A65D37A9-3843-4F24-86E2-816FF1437B2F}" dt="2023-01-20T10:01:47.958" v="1493" actId="478"/>
          <ac:spMkLst>
            <pc:docMk/>
            <pc:sldMk cId="2883975918" sldId="334"/>
            <ac:spMk id="43" creationId="{664AD3F3-C132-D4DD-2E20-309A88E086DA}"/>
          </ac:spMkLst>
        </pc:spChg>
        <pc:spChg chg="del">
          <ac:chgData name="Mohamed-Reda Derraz" userId="d4e215a6228e3416" providerId="LiveId" clId="{A65D37A9-3843-4F24-86E2-816FF1437B2F}" dt="2023-01-20T10:01:47.958" v="1493" actId="478"/>
          <ac:spMkLst>
            <pc:docMk/>
            <pc:sldMk cId="2883975918" sldId="334"/>
            <ac:spMk id="55" creationId="{C2B3C8F4-069E-A0F6-F8E7-4268607FF923}"/>
          </ac:spMkLst>
        </pc:spChg>
        <pc:spChg chg="del">
          <ac:chgData name="Mohamed-Reda Derraz" userId="d4e215a6228e3416" providerId="LiveId" clId="{A65D37A9-3843-4F24-86E2-816FF1437B2F}" dt="2023-01-20T10:01:47.958" v="1493" actId="478"/>
          <ac:spMkLst>
            <pc:docMk/>
            <pc:sldMk cId="2883975918" sldId="334"/>
            <ac:spMk id="56" creationId="{53B9B5B3-7DB1-449D-994C-518CE0910617}"/>
          </ac:spMkLst>
        </pc:spChg>
        <pc:spChg chg="del">
          <ac:chgData name="Mohamed-Reda Derraz" userId="d4e215a6228e3416" providerId="LiveId" clId="{A65D37A9-3843-4F24-86E2-816FF1437B2F}" dt="2023-01-20T10:01:47.958" v="1493" actId="478"/>
          <ac:spMkLst>
            <pc:docMk/>
            <pc:sldMk cId="2883975918" sldId="334"/>
            <ac:spMk id="57" creationId="{37F894F4-105C-EC4A-668F-5AC14D6D4C42}"/>
          </ac:spMkLst>
        </pc:spChg>
        <pc:spChg chg="del">
          <ac:chgData name="Mohamed-Reda Derraz" userId="d4e215a6228e3416" providerId="LiveId" clId="{A65D37A9-3843-4F24-86E2-816FF1437B2F}" dt="2023-01-20T10:01:47.958" v="1493" actId="478"/>
          <ac:spMkLst>
            <pc:docMk/>
            <pc:sldMk cId="2883975918" sldId="334"/>
            <ac:spMk id="58" creationId="{C1DC8E9D-CC8A-8979-398B-8699B3C8899A}"/>
          </ac:spMkLst>
        </pc:spChg>
        <pc:spChg chg="del">
          <ac:chgData name="Mohamed-Reda Derraz" userId="d4e215a6228e3416" providerId="LiveId" clId="{A65D37A9-3843-4F24-86E2-816FF1437B2F}" dt="2023-01-20T10:01:47.958" v="1493" actId="478"/>
          <ac:spMkLst>
            <pc:docMk/>
            <pc:sldMk cId="2883975918" sldId="334"/>
            <ac:spMk id="59" creationId="{8B51F472-2F87-0EA7-3FAC-279F7D6657FC}"/>
          </ac:spMkLst>
        </pc:spChg>
        <pc:spChg chg="del">
          <ac:chgData name="Mohamed-Reda Derraz" userId="d4e215a6228e3416" providerId="LiveId" clId="{A65D37A9-3843-4F24-86E2-816FF1437B2F}" dt="2023-01-20T10:01:47.958" v="1493" actId="478"/>
          <ac:spMkLst>
            <pc:docMk/>
            <pc:sldMk cId="2883975918" sldId="334"/>
            <ac:spMk id="60" creationId="{7ED81203-3E7B-B91A-3D2B-F572F3197711}"/>
          </ac:spMkLst>
        </pc:spChg>
        <pc:spChg chg="del">
          <ac:chgData name="Mohamed-Reda Derraz" userId="d4e215a6228e3416" providerId="LiveId" clId="{A65D37A9-3843-4F24-86E2-816FF1437B2F}" dt="2023-01-20T10:01:47.958" v="1493" actId="478"/>
          <ac:spMkLst>
            <pc:docMk/>
            <pc:sldMk cId="2883975918" sldId="334"/>
            <ac:spMk id="61" creationId="{5415DA86-C24F-8387-8A49-3EA02982F662}"/>
          </ac:spMkLst>
        </pc:spChg>
        <pc:spChg chg="del">
          <ac:chgData name="Mohamed-Reda Derraz" userId="d4e215a6228e3416" providerId="LiveId" clId="{A65D37A9-3843-4F24-86E2-816FF1437B2F}" dt="2023-01-20T10:01:47.958" v="1493" actId="478"/>
          <ac:spMkLst>
            <pc:docMk/>
            <pc:sldMk cId="2883975918" sldId="334"/>
            <ac:spMk id="62" creationId="{562AA47C-2DBB-CA2F-FE4E-DCD041D369CD}"/>
          </ac:spMkLst>
        </pc:spChg>
        <pc:spChg chg="del">
          <ac:chgData name="Mohamed-Reda Derraz" userId="d4e215a6228e3416" providerId="LiveId" clId="{A65D37A9-3843-4F24-86E2-816FF1437B2F}" dt="2023-01-20T10:01:47.958" v="1493" actId="478"/>
          <ac:spMkLst>
            <pc:docMk/>
            <pc:sldMk cId="2883975918" sldId="334"/>
            <ac:spMk id="63" creationId="{39350F12-4EB1-A1E0-E48B-7C763F0D9465}"/>
          </ac:spMkLst>
        </pc:spChg>
        <pc:spChg chg="del">
          <ac:chgData name="Mohamed-Reda Derraz" userId="d4e215a6228e3416" providerId="LiveId" clId="{A65D37A9-3843-4F24-86E2-816FF1437B2F}" dt="2023-01-20T10:01:47.958" v="1493" actId="478"/>
          <ac:spMkLst>
            <pc:docMk/>
            <pc:sldMk cId="2883975918" sldId="334"/>
            <ac:spMk id="65" creationId="{F0B85051-EBBD-F356-F396-9338A6D6735A}"/>
          </ac:spMkLst>
        </pc:spChg>
        <pc:spChg chg="del">
          <ac:chgData name="Mohamed-Reda Derraz" userId="d4e215a6228e3416" providerId="LiveId" clId="{A65D37A9-3843-4F24-86E2-816FF1437B2F}" dt="2023-01-20T10:01:47.958" v="1493" actId="478"/>
          <ac:spMkLst>
            <pc:docMk/>
            <pc:sldMk cId="2883975918" sldId="334"/>
            <ac:spMk id="67" creationId="{EBAD4870-87AA-DA3A-238B-478B0CB510D7}"/>
          </ac:spMkLst>
        </pc:spChg>
        <pc:grpChg chg="del">
          <ac:chgData name="Mohamed-Reda Derraz" userId="d4e215a6228e3416" providerId="LiveId" clId="{A65D37A9-3843-4F24-86E2-816FF1437B2F}" dt="2023-01-20T10:01:46.768" v="1492" actId="478"/>
          <ac:grpSpMkLst>
            <pc:docMk/>
            <pc:sldMk cId="2883975918" sldId="334"/>
            <ac:grpSpMk id="10" creationId="{D4B4D29A-D4EC-5213-5BF2-2CBE2D623728}"/>
          </ac:grpSpMkLst>
        </pc:grpChg>
        <pc:grpChg chg="del">
          <ac:chgData name="Mohamed-Reda Derraz" userId="d4e215a6228e3416" providerId="LiveId" clId="{A65D37A9-3843-4F24-86E2-816FF1437B2F}" dt="2023-01-20T10:01:46.768" v="1492" actId="478"/>
          <ac:grpSpMkLst>
            <pc:docMk/>
            <pc:sldMk cId="2883975918" sldId="334"/>
            <ac:grpSpMk id="16" creationId="{D2F36C01-3CEF-2DE2-404E-9E78460CA84A}"/>
          </ac:grpSpMkLst>
        </pc:grpChg>
        <pc:grpChg chg="del">
          <ac:chgData name="Mohamed-Reda Derraz" userId="d4e215a6228e3416" providerId="LiveId" clId="{A65D37A9-3843-4F24-86E2-816FF1437B2F}" dt="2023-01-20T10:01:46.768" v="1492" actId="478"/>
          <ac:grpSpMkLst>
            <pc:docMk/>
            <pc:sldMk cId="2883975918" sldId="334"/>
            <ac:grpSpMk id="19" creationId="{C2DA4434-9886-90F8-EDCF-487BB82B9C16}"/>
          </ac:grpSpMkLst>
        </pc:grpChg>
        <pc:grpChg chg="del">
          <ac:chgData name="Mohamed-Reda Derraz" userId="d4e215a6228e3416" providerId="LiveId" clId="{A65D37A9-3843-4F24-86E2-816FF1437B2F}" dt="2023-01-20T10:01:46.768" v="1492" actId="478"/>
          <ac:grpSpMkLst>
            <pc:docMk/>
            <pc:sldMk cId="2883975918" sldId="334"/>
            <ac:grpSpMk id="22" creationId="{6A244745-98F6-284C-5610-8457304A39FF}"/>
          </ac:grpSpMkLst>
        </pc:grpChg>
        <pc:grpChg chg="del">
          <ac:chgData name="Mohamed-Reda Derraz" userId="d4e215a6228e3416" providerId="LiveId" clId="{A65D37A9-3843-4F24-86E2-816FF1437B2F}" dt="2023-01-20T10:01:46.768" v="1492" actId="478"/>
          <ac:grpSpMkLst>
            <pc:docMk/>
            <pc:sldMk cId="2883975918" sldId="334"/>
            <ac:grpSpMk id="25" creationId="{0613FB0D-EF02-C366-D208-84E572AF485E}"/>
          </ac:grpSpMkLst>
        </pc:grpChg>
        <pc:grpChg chg="del">
          <ac:chgData name="Mohamed-Reda Derraz" userId="d4e215a6228e3416" providerId="LiveId" clId="{A65D37A9-3843-4F24-86E2-816FF1437B2F}" dt="2023-01-20T10:01:46.768" v="1492" actId="478"/>
          <ac:grpSpMkLst>
            <pc:docMk/>
            <pc:sldMk cId="2883975918" sldId="334"/>
            <ac:grpSpMk id="29" creationId="{BAD30B0A-9EC3-BE84-16B0-7651E319C8B9}"/>
          </ac:grpSpMkLst>
        </pc:grpChg>
        <pc:picChg chg="mod">
          <ac:chgData name="Mohamed-Reda Derraz" userId="d4e215a6228e3416" providerId="LiveId" clId="{A65D37A9-3843-4F24-86E2-816FF1437B2F}" dt="2023-01-20T10:03:39.360" v="1538" actId="1076"/>
          <ac:picMkLst>
            <pc:docMk/>
            <pc:sldMk cId="2883975918" sldId="334"/>
            <ac:picMk id="2" creationId="{1AC5FF2F-03FA-C3E7-06A9-49ED09EB89BA}"/>
          </ac:picMkLst>
        </pc:picChg>
        <pc:picChg chg="add mod">
          <ac:chgData name="Mohamed-Reda Derraz" userId="d4e215a6228e3416" providerId="LiveId" clId="{A65D37A9-3843-4F24-86E2-816FF1437B2F}" dt="2023-01-20T10:05:08.598" v="1577" actId="1036"/>
          <ac:picMkLst>
            <pc:docMk/>
            <pc:sldMk cId="2883975918" sldId="334"/>
            <ac:picMk id="6" creationId="{95982983-E03F-7EEC-BE95-3F477B8AD811}"/>
          </ac:picMkLst>
        </pc:picChg>
        <pc:picChg chg="add mod">
          <ac:chgData name="Mohamed-Reda Derraz" userId="d4e215a6228e3416" providerId="LiveId" clId="{A65D37A9-3843-4F24-86E2-816FF1437B2F}" dt="2023-01-20T10:05:08.598" v="1577" actId="1036"/>
          <ac:picMkLst>
            <pc:docMk/>
            <pc:sldMk cId="2883975918" sldId="334"/>
            <ac:picMk id="8" creationId="{5EE72A24-78BD-C27B-5EFA-4B2050726347}"/>
          </ac:picMkLst>
        </pc:picChg>
        <pc:picChg chg="add mod">
          <ac:chgData name="Mohamed-Reda Derraz" userId="d4e215a6228e3416" providerId="LiveId" clId="{A65D37A9-3843-4F24-86E2-816FF1437B2F}" dt="2023-01-20T10:05:08.598" v="1577" actId="1036"/>
          <ac:picMkLst>
            <pc:docMk/>
            <pc:sldMk cId="2883975918" sldId="334"/>
            <ac:picMk id="13" creationId="{AC6D7883-684B-3FE6-F1E3-339AF395B2D3}"/>
          </ac:picMkLst>
        </pc:picChg>
        <pc:picChg chg="del">
          <ac:chgData name="Mohamed-Reda Derraz" userId="d4e215a6228e3416" providerId="LiveId" clId="{A65D37A9-3843-4F24-86E2-816FF1437B2F}" dt="2023-01-20T10:01:47.958" v="1493" actId="478"/>
          <ac:picMkLst>
            <pc:docMk/>
            <pc:sldMk cId="2883975918" sldId="334"/>
            <ac:picMk id="42" creationId="{021E3741-E129-C172-F42E-29E6A6DFAACF}"/>
          </ac:picMkLst>
        </pc:picChg>
        <pc:picChg chg="del">
          <ac:chgData name="Mohamed-Reda Derraz" userId="d4e215a6228e3416" providerId="LiveId" clId="{A65D37A9-3843-4F24-86E2-816FF1437B2F}" dt="2023-01-20T10:01:47.958" v="1493" actId="478"/>
          <ac:picMkLst>
            <pc:docMk/>
            <pc:sldMk cId="2883975918" sldId="334"/>
            <ac:picMk id="66" creationId="{9B16DEAB-CA3F-9AF3-5958-6EF3BB3DE4A9}"/>
          </ac:picMkLst>
        </pc:picChg>
        <pc:cxnChg chg="del mod">
          <ac:chgData name="Mohamed-Reda Derraz" userId="d4e215a6228e3416" providerId="LiveId" clId="{A65D37A9-3843-4F24-86E2-816FF1437B2F}" dt="2023-01-20T10:01:47.958" v="1493" actId="478"/>
          <ac:cxnSpMkLst>
            <pc:docMk/>
            <pc:sldMk cId="2883975918" sldId="334"/>
            <ac:cxnSpMk id="45" creationId="{8404A120-74C6-22B4-DB17-7F54464888F6}"/>
          </ac:cxnSpMkLst>
        </pc:cxnChg>
        <pc:cxnChg chg="del">
          <ac:chgData name="Mohamed-Reda Derraz" userId="d4e215a6228e3416" providerId="LiveId" clId="{A65D37A9-3843-4F24-86E2-816FF1437B2F}" dt="2023-01-20T10:01:47.958" v="1493" actId="478"/>
          <ac:cxnSpMkLst>
            <pc:docMk/>
            <pc:sldMk cId="2883975918" sldId="334"/>
            <ac:cxnSpMk id="46" creationId="{4895CA48-331E-7578-0E39-4081474A8F1F}"/>
          </ac:cxnSpMkLst>
        </pc:cxnChg>
        <pc:cxnChg chg="del">
          <ac:chgData name="Mohamed-Reda Derraz" userId="d4e215a6228e3416" providerId="LiveId" clId="{A65D37A9-3843-4F24-86E2-816FF1437B2F}" dt="2023-01-20T10:01:47.958" v="1493" actId="478"/>
          <ac:cxnSpMkLst>
            <pc:docMk/>
            <pc:sldMk cId="2883975918" sldId="334"/>
            <ac:cxnSpMk id="49" creationId="{3EE6F3FA-5A08-31E9-2F16-FD7DBB1A6E36}"/>
          </ac:cxnSpMkLst>
        </pc:cxnChg>
        <pc:cxnChg chg="del">
          <ac:chgData name="Mohamed-Reda Derraz" userId="d4e215a6228e3416" providerId="LiveId" clId="{A65D37A9-3843-4F24-86E2-816FF1437B2F}" dt="2023-01-20T10:01:47.958" v="1493" actId="478"/>
          <ac:cxnSpMkLst>
            <pc:docMk/>
            <pc:sldMk cId="2883975918" sldId="334"/>
            <ac:cxnSpMk id="51" creationId="{B4948FDA-C825-04FC-0555-45956D3C5740}"/>
          </ac:cxnSpMkLst>
        </pc:cxnChg>
        <pc:cxnChg chg="del">
          <ac:chgData name="Mohamed-Reda Derraz" userId="d4e215a6228e3416" providerId="LiveId" clId="{A65D37A9-3843-4F24-86E2-816FF1437B2F}" dt="2023-01-20T10:01:47.958" v="1493" actId="478"/>
          <ac:cxnSpMkLst>
            <pc:docMk/>
            <pc:sldMk cId="2883975918" sldId="334"/>
            <ac:cxnSpMk id="52" creationId="{23A00F57-74FD-AC4B-C794-C1FBD90041CE}"/>
          </ac:cxnSpMkLst>
        </pc:cxnChg>
        <pc:cxnChg chg="del">
          <ac:chgData name="Mohamed-Reda Derraz" userId="d4e215a6228e3416" providerId="LiveId" clId="{A65D37A9-3843-4F24-86E2-816FF1437B2F}" dt="2023-01-20T10:01:47.958" v="1493" actId="478"/>
          <ac:cxnSpMkLst>
            <pc:docMk/>
            <pc:sldMk cId="2883975918" sldId="334"/>
            <ac:cxnSpMk id="53" creationId="{0D1037B4-EDF7-98F6-52FF-4A87A83CF059}"/>
          </ac:cxnSpMkLst>
        </pc:cxnChg>
        <pc:cxnChg chg="del">
          <ac:chgData name="Mohamed-Reda Derraz" userId="d4e215a6228e3416" providerId="LiveId" clId="{A65D37A9-3843-4F24-86E2-816FF1437B2F}" dt="2023-01-20T10:01:47.958" v="1493" actId="478"/>
          <ac:cxnSpMkLst>
            <pc:docMk/>
            <pc:sldMk cId="2883975918" sldId="334"/>
            <ac:cxnSpMk id="54" creationId="{9C8B976E-8891-93E9-638B-78D68863330D}"/>
          </ac:cxnSpMkLst>
        </pc:cxnChg>
      </pc:sldChg>
      <pc:sldChg chg="addSp delSp modSp add mod delAnim modAnim modNotesTx">
        <pc:chgData name="Mohamed-Reda Derraz" userId="d4e215a6228e3416" providerId="LiveId" clId="{A65D37A9-3843-4F24-86E2-816FF1437B2F}" dt="2023-01-20T10:09:47.878" v="1647" actId="20577"/>
        <pc:sldMkLst>
          <pc:docMk/>
          <pc:sldMk cId="2505784431" sldId="335"/>
        </pc:sldMkLst>
        <pc:spChg chg="mod">
          <ac:chgData name="Mohamed-Reda Derraz" userId="d4e215a6228e3416" providerId="LiveId" clId="{A65D37A9-3843-4F24-86E2-816FF1437B2F}" dt="2023-01-20T10:07:46.949" v="1610" actId="164"/>
          <ac:spMkLst>
            <pc:docMk/>
            <pc:sldMk cId="2505784431" sldId="335"/>
            <ac:spMk id="14" creationId="{68A2A34C-A4A6-6267-BF87-D05F61945EBB}"/>
          </ac:spMkLst>
        </pc:spChg>
        <pc:spChg chg="mod">
          <ac:chgData name="Mohamed-Reda Derraz" userId="d4e215a6228e3416" providerId="LiveId" clId="{A65D37A9-3843-4F24-86E2-816FF1437B2F}" dt="2023-01-20T10:07:46.949" v="1610" actId="164"/>
          <ac:spMkLst>
            <pc:docMk/>
            <pc:sldMk cId="2505784431" sldId="335"/>
            <ac:spMk id="15" creationId="{1C17A425-B17E-EF64-2F0C-ABF260A5D743}"/>
          </ac:spMkLst>
        </pc:spChg>
        <pc:spChg chg="mod">
          <ac:chgData name="Mohamed-Reda Derraz" userId="d4e215a6228e3416" providerId="LiveId" clId="{A65D37A9-3843-4F24-86E2-816FF1437B2F}" dt="2023-01-20T10:07:46.949" v="1610" actId="164"/>
          <ac:spMkLst>
            <pc:docMk/>
            <pc:sldMk cId="2505784431" sldId="335"/>
            <ac:spMk id="16" creationId="{864F56F9-7197-2368-8FC6-40182D73405F}"/>
          </ac:spMkLst>
        </pc:spChg>
        <pc:grpChg chg="del mod">
          <ac:chgData name="Mohamed-Reda Derraz" userId="d4e215a6228e3416" providerId="LiveId" clId="{A65D37A9-3843-4F24-86E2-816FF1437B2F}" dt="2023-01-20T10:07:44.193" v="1609" actId="27803"/>
          <ac:grpSpMkLst>
            <pc:docMk/>
            <pc:sldMk cId="2505784431" sldId="335"/>
            <ac:grpSpMk id="12" creationId="{82A6C2EE-F5C5-24B7-7E08-AE838F13A782}"/>
          </ac:grpSpMkLst>
        </pc:grpChg>
        <pc:grpChg chg="add mod">
          <ac:chgData name="Mohamed-Reda Derraz" userId="d4e215a6228e3416" providerId="LiveId" clId="{A65D37A9-3843-4F24-86E2-816FF1437B2F}" dt="2023-01-20T10:08:58.681" v="1623" actId="408"/>
          <ac:grpSpMkLst>
            <pc:docMk/>
            <pc:sldMk cId="2505784431" sldId="335"/>
            <ac:grpSpMk id="17" creationId="{9039A499-7D3A-6415-7347-8590119EDCBD}"/>
          </ac:grpSpMkLst>
        </pc:grpChg>
        <pc:picChg chg="add del mod">
          <ac:chgData name="Mohamed-Reda Derraz" userId="d4e215a6228e3416" providerId="LiveId" clId="{A65D37A9-3843-4F24-86E2-816FF1437B2F}" dt="2023-01-20T10:06:48.862" v="1602" actId="478"/>
          <ac:picMkLst>
            <pc:docMk/>
            <pc:sldMk cId="2505784431" sldId="335"/>
            <ac:picMk id="4" creationId="{E1F36B14-4D8C-34D6-08AB-CF2BD7EB5B4B}"/>
          </ac:picMkLst>
        </pc:picChg>
        <pc:picChg chg="del">
          <ac:chgData name="Mohamed-Reda Derraz" userId="d4e215a6228e3416" providerId="LiveId" clId="{A65D37A9-3843-4F24-86E2-816FF1437B2F}" dt="2023-01-20T10:06:19.141" v="1590" actId="478"/>
          <ac:picMkLst>
            <pc:docMk/>
            <pc:sldMk cId="2505784431" sldId="335"/>
            <ac:picMk id="6" creationId="{95982983-E03F-7EEC-BE95-3F477B8AD811}"/>
          </ac:picMkLst>
        </pc:picChg>
        <pc:picChg chg="del">
          <ac:chgData name="Mohamed-Reda Derraz" userId="d4e215a6228e3416" providerId="LiveId" clId="{A65D37A9-3843-4F24-86E2-816FF1437B2F}" dt="2023-01-20T10:06:19.647" v="1591" actId="478"/>
          <ac:picMkLst>
            <pc:docMk/>
            <pc:sldMk cId="2505784431" sldId="335"/>
            <ac:picMk id="8" creationId="{5EE72A24-78BD-C27B-5EFA-4B2050726347}"/>
          </ac:picMkLst>
        </pc:picChg>
        <pc:picChg chg="add del mod">
          <ac:chgData name="Mohamed-Reda Derraz" userId="d4e215a6228e3416" providerId="LiveId" clId="{A65D37A9-3843-4F24-86E2-816FF1437B2F}" dt="2023-01-20T10:07:44.193" v="1609" actId="27803"/>
          <ac:picMkLst>
            <pc:docMk/>
            <pc:sldMk cId="2505784431" sldId="335"/>
            <ac:picMk id="9" creationId="{A6F4CA75-2EE3-1681-EC19-E1578A44C76F}"/>
          </ac:picMkLst>
        </pc:picChg>
        <pc:picChg chg="add mod">
          <ac:chgData name="Mohamed-Reda Derraz" userId="d4e215a6228e3416" providerId="LiveId" clId="{A65D37A9-3843-4F24-86E2-816FF1437B2F}" dt="2023-01-20T10:08:58.681" v="1623" actId="408"/>
          <ac:picMkLst>
            <pc:docMk/>
            <pc:sldMk cId="2505784431" sldId="335"/>
            <ac:picMk id="11" creationId="{86DEC307-512B-52B4-35EB-931836927C69}"/>
          </ac:picMkLst>
        </pc:picChg>
        <pc:picChg chg="del">
          <ac:chgData name="Mohamed-Reda Derraz" userId="d4e215a6228e3416" providerId="LiveId" clId="{A65D37A9-3843-4F24-86E2-816FF1437B2F}" dt="2023-01-20T10:06:20.020" v="1592" actId="478"/>
          <ac:picMkLst>
            <pc:docMk/>
            <pc:sldMk cId="2505784431" sldId="335"/>
            <ac:picMk id="13" creationId="{AC6D7883-684B-3FE6-F1E3-339AF395B2D3}"/>
          </ac:picMkLst>
        </pc:picChg>
        <pc:picChg chg="add mod">
          <ac:chgData name="Mohamed-Reda Derraz" userId="d4e215a6228e3416" providerId="LiveId" clId="{A65D37A9-3843-4F24-86E2-816FF1437B2F}" dt="2023-01-20T10:08:58.681" v="1623" actId="408"/>
          <ac:picMkLst>
            <pc:docMk/>
            <pc:sldMk cId="2505784431" sldId="335"/>
            <ac:picMk id="19" creationId="{AB889C83-06E3-C966-CCF8-69EA4AF244D8}"/>
          </ac:picMkLst>
        </pc:picChg>
        <pc:picChg chg="add mod">
          <ac:chgData name="Mohamed-Reda Derraz" userId="d4e215a6228e3416" providerId="LiveId" clId="{A65D37A9-3843-4F24-86E2-816FF1437B2F}" dt="2023-01-20T10:09:04.179" v="1624" actId="207"/>
          <ac:picMkLst>
            <pc:docMk/>
            <pc:sldMk cId="2505784431" sldId="335"/>
            <ac:picMk id="21" creationId="{635F6506-7EC3-A7F3-242F-EDC2CA92C906}"/>
          </ac:picMkLst>
        </pc:picChg>
      </pc:sldChg>
      <pc:sldChg chg="addSp delSp modSp add mod delAnim modAnim modNotesTx">
        <pc:chgData name="Mohamed-Reda Derraz" userId="d4e215a6228e3416" providerId="LiveId" clId="{A65D37A9-3843-4F24-86E2-816FF1437B2F}" dt="2023-01-20T11:17:39.750" v="2678" actId="20577"/>
        <pc:sldMkLst>
          <pc:docMk/>
          <pc:sldMk cId="40773833" sldId="336"/>
        </pc:sldMkLst>
        <pc:spChg chg="mod">
          <ac:chgData name="Mohamed-Reda Derraz" userId="d4e215a6228e3416" providerId="LiveId" clId="{A65D37A9-3843-4F24-86E2-816FF1437B2F}" dt="2023-01-20T10:12:45.861" v="1704" actId="1076"/>
          <ac:spMkLst>
            <pc:docMk/>
            <pc:sldMk cId="40773833" sldId="336"/>
            <ac:spMk id="3" creationId="{EA422B54-39E1-0082-7191-7AD5B57DBE86}"/>
          </ac:spMkLst>
        </pc:spChg>
        <pc:spChg chg="mod">
          <ac:chgData name="Mohamed-Reda Derraz" userId="d4e215a6228e3416" providerId="LiveId" clId="{A65D37A9-3843-4F24-86E2-816FF1437B2F}" dt="2023-01-20T10:10:04.991" v="1649"/>
          <ac:spMkLst>
            <pc:docMk/>
            <pc:sldMk cId="40773833" sldId="336"/>
            <ac:spMk id="6" creationId="{79964DE1-A0AB-EB25-E9D3-D6878049A8C9}"/>
          </ac:spMkLst>
        </pc:spChg>
        <pc:spChg chg="mod">
          <ac:chgData name="Mohamed-Reda Derraz" userId="d4e215a6228e3416" providerId="LiveId" clId="{A65D37A9-3843-4F24-86E2-816FF1437B2F}" dt="2023-01-20T10:10:04.991" v="1649"/>
          <ac:spMkLst>
            <pc:docMk/>
            <pc:sldMk cId="40773833" sldId="336"/>
            <ac:spMk id="7" creationId="{5B311A69-CB75-54F3-AA0A-89F593F6D221}"/>
          </ac:spMkLst>
        </pc:spChg>
        <pc:spChg chg="mod">
          <ac:chgData name="Mohamed-Reda Derraz" userId="d4e215a6228e3416" providerId="LiveId" clId="{A65D37A9-3843-4F24-86E2-816FF1437B2F}" dt="2023-01-20T10:10:04.991" v="1649"/>
          <ac:spMkLst>
            <pc:docMk/>
            <pc:sldMk cId="40773833" sldId="336"/>
            <ac:spMk id="9" creationId="{31F5F5B0-D155-313A-7D34-8E684E4AE3A9}"/>
          </ac:spMkLst>
        </pc:spChg>
        <pc:spChg chg="mod">
          <ac:chgData name="Mohamed-Reda Derraz" userId="d4e215a6228e3416" providerId="LiveId" clId="{A65D37A9-3843-4F24-86E2-816FF1437B2F}" dt="2023-01-20T10:10:04.991" v="1649"/>
          <ac:spMkLst>
            <pc:docMk/>
            <pc:sldMk cId="40773833" sldId="336"/>
            <ac:spMk id="10" creationId="{82B03FAC-1659-EA52-8117-52CA68D5AA5B}"/>
          </ac:spMkLst>
        </pc:spChg>
        <pc:spChg chg="mod">
          <ac:chgData name="Mohamed-Reda Derraz" userId="d4e215a6228e3416" providerId="LiveId" clId="{A65D37A9-3843-4F24-86E2-816FF1437B2F}" dt="2023-01-20T10:10:04.991" v="1649"/>
          <ac:spMkLst>
            <pc:docMk/>
            <pc:sldMk cId="40773833" sldId="336"/>
            <ac:spMk id="13" creationId="{0E9B787F-C47A-C786-711F-CAB011AB6389}"/>
          </ac:spMkLst>
        </pc:spChg>
        <pc:spChg chg="mod">
          <ac:chgData name="Mohamed-Reda Derraz" userId="d4e215a6228e3416" providerId="LiveId" clId="{A65D37A9-3843-4F24-86E2-816FF1437B2F}" dt="2023-01-20T10:10:04.991" v="1649"/>
          <ac:spMkLst>
            <pc:docMk/>
            <pc:sldMk cId="40773833" sldId="336"/>
            <ac:spMk id="18" creationId="{AFC2D312-7E84-5B03-AE53-E552757ADDC8}"/>
          </ac:spMkLst>
        </pc:spChg>
        <pc:spChg chg="mod">
          <ac:chgData name="Mohamed-Reda Derraz" userId="d4e215a6228e3416" providerId="LiveId" clId="{A65D37A9-3843-4F24-86E2-816FF1437B2F}" dt="2023-01-20T10:10:04.991" v="1649"/>
          <ac:spMkLst>
            <pc:docMk/>
            <pc:sldMk cId="40773833" sldId="336"/>
            <ac:spMk id="22" creationId="{0113E1EF-B5C4-C9EA-4E20-EC427F91B970}"/>
          </ac:spMkLst>
        </pc:spChg>
        <pc:spChg chg="mod">
          <ac:chgData name="Mohamed-Reda Derraz" userId="d4e215a6228e3416" providerId="LiveId" clId="{A65D37A9-3843-4F24-86E2-816FF1437B2F}" dt="2023-01-20T10:10:04.991" v="1649"/>
          <ac:spMkLst>
            <pc:docMk/>
            <pc:sldMk cId="40773833" sldId="336"/>
            <ac:spMk id="23" creationId="{F2933BB6-1B80-9729-A84F-6832AC583904}"/>
          </ac:spMkLst>
        </pc:spChg>
        <pc:spChg chg="mod">
          <ac:chgData name="Mohamed-Reda Derraz" userId="d4e215a6228e3416" providerId="LiveId" clId="{A65D37A9-3843-4F24-86E2-816FF1437B2F}" dt="2023-01-20T10:10:04.991" v="1649"/>
          <ac:spMkLst>
            <pc:docMk/>
            <pc:sldMk cId="40773833" sldId="336"/>
            <ac:spMk id="25" creationId="{BB1FC16A-2502-719E-1662-1CEA5298C7DB}"/>
          </ac:spMkLst>
        </pc:spChg>
        <pc:spChg chg="mod">
          <ac:chgData name="Mohamed-Reda Derraz" userId="d4e215a6228e3416" providerId="LiveId" clId="{A65D37A9-3843-4F24-86E2-816FF1437B2F}" dt="2023-01-20T10:10:04.991" v="1649"/>
          <ac:spMkLst>
            <pc:docMk/>
            <pc:sldMk cId="40773833" sldId="336"/>
            <ac:spMk id="26" creationId="{F1FFEE43-FB88-BF1D-5000-619E3A23645C}"/>
          </ac:spMkLst>
        </pc:spChg>
        <pc:spChg chg="mod">
          <ac:chgData name="Mohamed-Reda Derraz" userId="d4e215a6228e3416" providerId="LiveId" clId="{A65D37A9-3843-4F24-86E2-816FF1437B2F}" dt="2023-01-20T10:10:04.991" v="1649"/>
          <ac:spMkLst>
            <pc:docMk/>
            <pc:sldMk cId="40773833" sldId="336"/>
            <ac:spMk id="28" creationId="{3D9CC2B6-C2EF-5BB1-36E7-D27A9A4C1A5E}"/>
          </ac:spMkLst>
        </pc:spChg>
        <pc:spChg chg="mod">
          <ac:chgData name="Mohamed-Reda Derraz" userId="d4e215a6228e3416" providerId="LiveId" clId="{A65D37A9-3843-4F24-86E2-816FF1437B2F}" dt="2023-01-20T10:10:04.991" v="1649"/>
          <ac:spMkLst>
            <pc:docMk/>
            <pc:sldMk cId="40773833" sldId="336"/>
            <ac:spMk id="29" creationId="{427749EB-4071-4882-FD6C-ACA351817AF2}"/>
          </ac:spMkLst>
        </pc:spChg>
        <pc:spChg chg="del mod">
          <ac:chgData name="Mohamed-Reda Derraz" userId="d4e215a6228e3416" providerId="LiveId" clId="{A65D37A9-3843-4F24-86E2-816FF1437B2F}" dt="2023-01-20T10:10:30.096" v="1658" actId="478"/>
          <ac:spMkLst>
            <pc:docMk/>
            <pc:sldMk cId="40773833" sldId="336"/>
            <ac:spMk id="33" creationId="{065FD05F-13E5-68F4-1CF6-A43F332D953E}"/>
          </ac:spMkLst>
        </pc:spChg>
        <pc:spChg chg="del mod">
          <ac:chgData name="Mohamed-Reda Derraz" userId="d4e215a6228e3416" providerId="LiveId" clId="{A65D37A9-3843-4F24-86E2-816FF1437B2F}" dt="2023-01-20T10:10:30.797" v="1659" actId="478"/>
          <ac:spMkLst>
            <pc:docMk/>
            <pc:sldMk cId="40773833" sldId="336"/>
            <ac:spMk id="34" creationId="{2527C2DB-7E6A-4CD4-2A11-1C588EAABEF1}"/>
          </ac:spMkLst>
        </pc:spChg>
        <pc:spChg chg="mod">
          <ac:chgData name="Mohamed-Reda Derraz" userId="d4e215a6228e3416" providerId="LiveId" clId="{A65D37A9-3843-4F24-86E2-816FF1437B2F}" dt="2023-01-20T10:10:37.286" v="1661" actId="207"/>
          <ac:spMkLst>
            <pc:docMk/>
            <pc:sldMk cId="40773833" sldId="336"/>
            <ac:spMk id="35" creationId="{E9AC83B5-20EE-F222-677A-5B0561F6B671}"/>
          </ac:spMkLst>
        </pc:spChg>
        <pc:spChg chg="del mod">
          <ac:chgData name="Mohamed-Reda Derraz" userId="d4e215a6228e3416" providerId="LiveId" clId="{A65D37A9-3843-4F24-86E2-816FF1437B2F}" dt="2023-01-20T10:10:29.222" v="1656" actId="478"/>
          <ac:spMkLst>
            <pc:docMk/>
            <pc:sldMk cId="40773833" sldId="336"/>
            <ac:spMk id="36" creationId="{8A56C429-2F1A-C4F4-78A9-39BF54458E58}"/>
          </ac:spMkLst>
        </pc:spChg>
        <pc:spChg chg="del mod">
          <ac:chgData name="Mohamed-Reda Derraz" userId="d4e215a6228e3416" providerId="LiveId" clId="{A65D37A9-3843-4F24-86E2-816FF1437B2F}" dt="2023-01-20T10:10:27.846" v="1654" actId="478"/>
          <ac:spMkLst>
            <pc:docMk/>
            <pc:sldMk cId="40773833" sldId="336"/>
            <ac:spMk id="37" creationId="{DE8E4EF8-A7E6-3377-68AC-C978F078D6E5}"/>
          </ac:spMkLst>
        </pc:spChg>
        <pc:spChg chg="mod">
          <ac:chgData name="Mohamed-Reda Derraz" userId="d4e215a6228e3416" providerId="LiveId" clId="{A65D37A9-3843-4F24-86E2-816FF1437B2F}" dt="2023-01-20T10:10:37.286" v="1661" actId="207"/>
          <ac:spMkLst>
            <pc:docMk/>
            <pc:sldMk cId="40773833" sldId="336"/>
            <ac:spMk id="38" creationId="{8B5597BE-C454-AD51-55D0-9016C3D32669}"/>
          </ac:spMkLst>
        </pc:spChg>
        <pc:spChg chg="mod">
          <ac:chgData name="Mohamed-Reda Derraz" userId="d4e215a6228e3416" providerId="LiveId" clId="{A65D37A9-3843-4F24-86E2-816FF1437B2F}" dt="2023-01-20T10:10:37.286" v="1661" actId="207"/>
          <ac:spMkLst>
            <pc:docMk/>
            <pc:sldMk cId="40773833" sldId="336"/>
            <ac:spMk id="39" creationId="{D39AAACC-8094-52C5-0E36-2E76023CC091}"/>
          </ac:spMkLst>
        </pc:spChg>
        <pc:spChg chg="mod">
          <ac:chgData name="Mohamed-Reda Derraz" userId="d4e215a6228e3416" providerId="LiveId" clId="{A65D37A9-3843-4F24-86E2-816FF1437B2F}" dt="2023-01-20T10:10:37.286" v="1661" actId="207"/>
          <ac:spMkLst>
            <pc:docMk/>
            <pc:sldMk cId="40773833" sldId="336"/>
            <ac:spMk id="40" creationId="{4AEDB1EA-A208-E4D3-CE88-69BE76F41F00}"/>
          </ac:spMkLst>
        </pc:spChg>
        <pc:spChg chg="del mod">
          <ac:chgData name="Mohamed-Reda Derraz" userId="d4e215a6228e3416" providerId="LiveId" clId="{A65D37A9-3843-4F24-86E2-816FF1437B2F}" dt="2023-01-20T10:10:29.677" v="1657" actId="478"/>
          <ac:spMkLst>
            <pc:docMk/>
            <pc:sldMk cId="40773833" sldId="336"/>
            <ac:spMk id="41" creationId="{D57B865E-B4F0-03C2-E964-10F89EC8DD4C}"/>
          </ac:spMkLst>
        </pc:spChg>
        <pc:spChg chg="del mod">
          <ac:chgData name="Mohamed-Reda Derraz" userId="d4e215a6228e3416" providerId="LiveId" clId="{A65D37A9-3843-4F24-86E2-816FF1437B2F}" dt="2023-01-20T10:10:28.800" v="1655" actId="478"/>
          <ac:spMkLst>
            <pc:docMk/>
            <pc:sldMk cId="40773833" sldId="336"/>
            <ac:spMk id="42" creationId="{E57D397B-2E2A-FB71-8751-CC938C2E4400}"/>
          </ac:spMkLst>
        </pc:spChg>
        <pc:grpChg chg="add mod">
          <ac:chgData name="Mohamed-Reda Derraz" userId="d4e215a6228e3416" providerId="LiveId" clId="{A65D37A9-3843-4F24-86E2-816FF1437B2F}" dt="2023-01-20T10:10:04.991" v="1649"/>
          <ac:grpSpMkLst>
            <pc:docMk/>
            <pc:sldMk cId="40773833" sldId="336"/>
            <ac:grpSpMk id="4" creationId="{7885C0B2-0E03-0B6D-7EB3-50C090CF3C47}"/>
          </ac:grpSpMkLst>
        </pc:grpChg>
        <pc:grpChg chg="add mod">
          <ac:chgData name="Mohamed-Reda Derraz" userId="d4e215a6228e3416" providerId="LiveId" clId="{A65D37A9-3843-4F24-86E2-816FF1437B2F}" dt="2023-01-20T10:10:04.991" v="1649"/>
          <ac:grpSpMkLst>
            <pc:docMk/>
            <pc:sldMk cId="40773833" sldId="336"/>
            <ac:grpSpMk id="8" creationId="{16BE25E7-84BD-F6FD-9E5E-84939B4380FA}"/>
          </ac:grpSpMkLst>
        </pc:grpChg>
        <pc:grpChg chg="add mod">
          <ac:chgData name="Mohamed-Reda Derraz" userId="d4e215a6228e3416" providerId="LiveId" clId="{A65D37A9-3843-4F24-86E2-816FF1437B2F}" dt="2023-01-20T10:10:04.991" v="1649"/>
          <ac:grpSpMkLst>
            <pc:docMk/>
            <pc:sldMk cId="40773833" sldId="336"/>
            <ac:grpSpMk id="12" creationId="{940D21E6-58B1-24B6-157F-ABA39496FE10}"/>
          </ac:grpSpMkLst>
        </pc:grpChg>
        <pc:grpChg chg="del">
          <ac:chgData name="Mohamed-Reda Derraz" userId="d4e215a6228e3416" providerId="LiveId" clId="{A65D37A9-3843-4F24-86E2-816FF1437B2F}" dt="2023-01-20T10:09:55.474" v="1648" actId="478"/>
          <ac:grpSpMkLst>
            <pc:docMk/>
            <pc:sldMk cId="40773833" sldId="336"/>
            <ac:grpSpMk id="17" creationId="{9039A499-7D3A-6415-7347-8590119EDCBD}"/>
          </ac:grpSpMkLst>
        </pc:grpChg>
        <pc:grpChg chg="add mod">
          <ac:chgData name="Mohamed-Reda Derraz" userId="d4e215a6228e3416" providerId="LiveId" clId="{A65D37A9-3843-4F24-86E2-816FF1437B2F}" dt="2023-01-20T10:10:04.991" v="1649"/>
          <ac:grpSpMkLst>
            <pc:docMk/>
            <pc:sldMk cId="40773833" sldId="336"/>
            <ac:grpSpMk id="20" creationId="{0BBED149-E31C-B19A-90F0-CED7E7531471}"/>
          </ac:grpSpMkLst>
        </pc:grpChg>
        <pc:grpChg chg="add mod">
          <ac:chgData name="Mohamed-Reda Derraz" userId="d4e215a6228e3416" providerId="LiveId" clId="{A65D37A9-3843-4F24-86E2-816FF1437B2F}" dt="2023-01-20T10:10:04.991" v="1649"/>
          <ac:grpSpMkLst>
            <pc:docMk/>
            <pc:sldMk cId="40773833" sldId="336"/>
            <ac:grpSpMk id="24" creationId="{2175DB00-DB5B-16B0-B892-C2D6221C5077}"/>
          </ac:grpSpMkLst>
        </pc:grpChg>
        <pc:grpChg chg="add mod">
          <ac:chgData name="Mohamed-Reda Derraz" userId="d4e215a6228e3416" providerId="LiveId" clId="{A65D37A9-3843-4F24-86E2-816FF1437B2F}" dt="2023-01-20T10:10:04.991" v="1649"/>
          <ac:grpSpMkLst>
            <pc:docMk/>
            <pc:sldMk cId="40773833" sldId="336"/>
            <ac:grpSpMk id="27" creationId="{198466CF-EAB4-E2D6-7FDE-649FDDEC594A}"/>
          </ac:grpSpMkLst>
        </pc:grpChg>
        <pc:grpChg chg="del mod">
          <ac:chgData name="Mohamed-Reda Derraz" userId="d4e215a6228e3416" providerId="LiveId" clId="{A65D37A9-3843-4F24-86E2-816FF1437B2F}" dt="2023-01-20T10:10:26.775" v="1653" actId="27803"/>
          <ac:grpSpMkLst>
            <pc:docMk/>
            <pc:sldMk cId="40773833" sldId="336"/>
            <ac:grpSpMk id="32" creationId="{B0329240-6576-6099-DE8D-60731B224E2C}"/>
          </ac:grpSpMkLst>
        </pc:grpChg>
        <pc:grpChg chg="add mod ord">
          <ac:chgData name="Mohamed-Reda Derraz" userId="d4e215a6228e3416" providerId="LiveId" clId="{A65D37A9-3843-4F24-86E2-816FF1437B2F}" dt="2023-01-20T10:10:54.206" v="1667" actId="1076"/>
          <ac:grpSpMkLst>
            <pc:docMk/>
            <pc:sldMk cId="40773833" sldId="336"/>
            <ac:grpSpMk id="43" creationId="{556DCBD2-E5DA-DBD8-9274-A2385960E498}"/>
          </ac:grpSpMkLst>
        </pc:grpChg>
        <pc:picChg chg="del">
          <ac:chgData name="Mohamed-Reda Derraz" userId="d4e215a6228e3416" providerId="LiveId" clId="{A65D37A9-3843-4F24-86E2-816FF1437B2F}" dt="2023-01-20T10:09:55.474" v="1648" actId="478"/>
          <ac:picMkLst>
            <pc:docMk/>
            <pc:sldMk cId="40773833" sldId="336"/>
            <ac:picMk id="11" creationId="{86DEC307-512B-52B4-35EB-931836927C69}"/>
          </ac:picMkLst>
        </pc:picChg>
        <pc:picChg chg="del">
          <ac:chgData name="Mohamed-Reda Derraz" userId="d4e215a6228e3416" providerId="LiveId" clId="{A65D37A9-3843-4F24-86E2-816FF1437B2F}" dt="2023-01-20T10:09:55.474" v="1648" actId="478"/>
          <ac:picMkLst>
            <pc:docMk/>
            <pc:sldMk cId="40773833" sldId="336"/>
            <ac:picMk id="19" creationId="{AB889C83-06E3-C966-CCF8-69EA4AF244D8}"/>
          </ac:picMkLst>
        </pc:picChg>
        <pc:picChg chg="del">
          <ac:chgData name="Mohamed-Reda Derraz" userId="d4e215a6228e3416" providerId="LiveId" clId="{A65D37A9-3843-4F24-86E2-816FF1437B2F}" dt="2023-01-20T10:09:55.474" v="1648" actId="478"/>
          <ac:picMkLst>
            <pc:docMk/>
            <pc:sldMk cId="40773833" sldId="336"/>
            <ac:picMk id="21" creationId="{635F6506-7EC3-A7F3-242F-EDC2CA92C906}"/>
          </ac:picMkLst>
        </pc:picChg>
        <pc:picChg chg="add del mod">
          <ac:chgData name="Mohamed-Reda Derraz" userId="d4e215a6228e3416" providerId="LiveId" clId="{A65D37A9-3843-4F24-86E2-816FF1437B2F}" dt="2023-01-20T10:10:26.775" v="1653" actId="27803"/>
          <ac:picMkLst>
            <pc:docMk/>
            <pc:sldMk cId="40773833" sldId="336"/>
            <ac:picMk id="31" creationId="{067D5302-F87F-A5F8-4E09-F71FC954B415}"/>
          </ac:picMkLst>
        </pc:picChg>
        <pc:picChg chg="add mod">
          <ac:chgData name="Mohamed-Reda Derraz" userId="d4e215a6228e3416" providerId="LiveId" clId="{A65D37A9-3843-4F24-86E2-816FF1437B2F}" dt="2023-01-20T10:13:26.206" v="1712" actId="1076"/>
          <ac:picMkLst>
            <pc:docMk/>
            <pc:sldMk cId="40773833" sldId="336"/>
            <ac:picMk id="45" creationId="{80412333-AD34-B158-502B-E0CC1D91A518}"/>
          </ac:picMkLst>
        </pc:picChg>
        <pc:picChg chg="add mod">
          <ac:chgData name="Mohamed-Reda Derraz" userId="d4e215a6228e3416" providerId="LiveId" clId="{A65D37A9-3843-4F24-86E2-816FF1437B2F}" dt="2023-01-20T10:13:05.329" v="1709" actId="1076"/>
          <ac:picMkLst>
            <pc:docMk/>
            <pc:sldMk cId="40773833" sldId="336"/>
            <ac:picMk id="46" creationId="{65A4E350-132A-39B1-1372-817904458207}"/>
          </ac:picMkLst>
        </pc:picChg>
        <pc:picChg chg="add mod">
          <ac:chgData name="Mohamed-Reda Derraz" userId="d4e215a6228e3416" providerId="LiveId" clId="{A65D37A9-3843-4F24-86E2-816FF1437B2F}" dt="2023-01-20T10:12:55.440" v="1705" actId="1076"/>
          <ac:picMkLst>
            <pc:docMk/>
            <pc:sldMk cId="40773833" sldId="336"/>
            <ac:picMk id="47" creationId="{67B9F2F6-15AA-1393-088C-188DEF30B3A1}"/>
          </ac:picMkLst>
        </pc:picChg>
        <pc:picChg chg="add mod">
          <ac:chgData name="Mohamed-Reda Derraz" userId="d4e215a6228e3416" providerId="LiveId" clId="{A65D37A9-3843-4F24-86E2-816FF1437B2F}" dt="2023-01-20T10:12:55.440" v="1705" actId="1076"/>
          <ac:picMkLst>
            <pc:docMk/>
            <pc:sldMk cId="40773833" sldId="336"/>
            <ac:picMk id="48" creationId="{5D7C3FAA-9605-2732-5640-B044DED5AD7E}"/>
          </ac:picMkLst>
        </pc:picChg>
        <pc:picChg chg="add mod">
          <ac:chgData name="Mohamed-Reda Derraz" userId="d4e215a6228e3416" providerId="LiveId" clId="{A65D37A9-3843-4F24-86E2-816FF1437B2F}" dt="2023-01-20T10:12:55.440" v="1705" actId="1076"/>
          <ac:picMkLst>
            <pc:docMk/>
            <pc:sldMk cId="40773833" sldId="336"/>
            <ac:picMk id="49" creationId="{47236EBD-E070-0119-7427-93DA62C0AC4D}"/>
          </ac:picMkLst>
        </pc:picChg>
        <pc:picChg chg="add mod">
          <ac:chgData name="Mohamed-Reda Derraz" userId="d4e215a6228e3416" providerId="LiveId" clId="{A65D37A9-3843-4F24-86E2-816FF1437B2F}" dt="2023-01-20T10:13:06.893" v="1710" actId="1076"/>
          <ac:picMkLst>
            <pc:docMk/>
            <pc:sldMk cId="40773833" sldId="336"/>
            <ac:picMk id="50" creationId="{79C2A9CF-E6B1-32E5-CFD6-448D79C1C8CE}"/>
          </ac:picMkLst>
        </pc:picChg>
      </pc:sldChg>
      <pc:sldChg chg="addSp delSp modSp add mod delAnim modAnim modNotesTx">
        <pc:chgData name="Mohamed-Reda Derraz" userId="d4e215a6228e3416" providerId="LiveId" clId="{A65D37A9-3843-4F24-86E2-816FF1437B2F}" dt="2023-01-20T10:39:06.438" v="2045" actId="207"/>
        <pc:sldMkLst>
          <pc:docMk/>
          <pc:sldMk cId="1823159732" sldId="337"/>
        </pc:sldMkLst>
        <pc:grpChg chg="add mod">
          <ac:chgData name="Mohamed-Reda Derraz" userId="d4e215a6228e3416" providerId="LiveId" clId="{A65D37A9-3843-4F24-86E2-816FF1437B2F}" dt="2023-01-20T10:26:55.752" v="1900" actId="1076"/>
          <ac:grpSpMkLst>
            <pc:docMk/>
            <pc:sldMk cId="1823159732" sldId="337"/>
            <ac:grpSpMk id="8" creationId="{937CE74E-3ABF-3D96-7819-31AEEC2EA993}"/>
          </ac:grpSpMkLst>
        </pc:grpChg>
        <pc:grpChg chg="del">
          <ac:chgData name="Mohamed-Reda Derraz" userId="d4e215a6228e3416" providerId="LiveId" clId="{A65D37A9-3843-4F24-86E2-816FF1437B2F}" dt="2023-01-20T10:24:56.612" v="1857" actId="478"/>
          <ac:grpSpMkLst>
            <pc:docMk/>
            <pc:sldMk cId="1823159732" sldId="337"/>
            <ac:grpSpMk id="10" creationId="{DB2B1F21-4DC4-1384-0211-12B564B327C3}"/>
          </ac:grpSpMkLst>
        </pc:grpChg>
        <pc:grpChg chg="add mod">
          <ac:chgData name="Mohamed-Reda Derraz" userId="d4e215a6228e3416" providerId="LiveId" clId="{A65D37A9-3843-4F24-86E2-816FF1437B2F}" dt="2023-01-20T10:32:46.018" v="1973" actId="1036"/>
          <ac:grpSpMkLst>
            <pc:docMk/>
            <pc:sldMk cId="1823159732" sldId="337"/>
            <ac:grpSpMk id="19" creationId="{9F7C2739-61AF-F179-D810-E8FDF3607507}"/>
          </ac:grpSpMkLst>
        </pc:grpChg>
        <pc:graphicFrameChg chg="del">
          <ac:chgData name="Mohamed-Reda Derraz" userId="d4e215a6228e3416" providerId="LiveId" clId="{A65D37A9-3843-4F24-86E2-816FF1437B2F}" dt="2023-01-20T10:24:52.821" v="1852" actId="478"/>
          <ac:graphicFrameMkLst>
            <pc:docMk/>
            <pc:sldMk cId="1823159732" sldId="337"/>
            <ac:graphicFrameMk id="3" creationId="{8BAB52F6-3D4C-E0A5-AA42-32A2C80DF2C6}"/>
          </ac:graphicFrameMkLst>
        </pc:graphicFrameChg>
        <pc:picChg chg="mod">
          <ac:chgData name="Mohamed-Reda Derraz" userId="d4e215a6228e3416" providerId="LiveId" clId="{A65D37A9-3843-4F24-86E2-816FF1437B2F}" dt="2023-01-20T10:39:06.438" v="2045" actId="207"/>
          <ac:picMkLst>
            <pc:docMk/>
            <pc:sldMk cId="1823159732" sldId="337"/>
            <ac:picMk id="4" creationId="{B0A83D8A-565F-D77E-2669-713F5C5B1EF1}"/>
          </ac:picMkLst>
        </pc:picChg>
        <pc:picChg chg="add mod">
          <ac:chgData name="Mohamed-Reda Derraz" userId="d4e215a6228e3416" providerId="LiveId" clId="{A65D37A9-3843-4F24-86E2-816FF1437B2F}" dt="2023-01-20T10:32:46.018" v="1973" actId="1036"/>
          <ac:picMkLst>
            <pc:docMk/>
            <pc:sldMk cId="1823159732" sldId="337"/>
            <ac:picMk id="6" creationId="{16F69A20-9405-14AE-4506-8DD7F41C5CB0}"/>
          </ac:picMkLst>
        </pc:picChg>
        <pc:picChg chg="mod">
          <ac:chgData name="Mohamed-Reda Derraz" userId="d4e215a6228e3416" providerId="LiveId" clId="{A65D37A9-3843-4F24-86E2-816FF1437B2F}" dt="2023-01-20T10:26:04.271" v="1878"/>
          <ac:picMkLst>
            <pc:docMk/>
            <pc:sldMk cId="1823159732" sldId="337"/>
            <ac:picMk id="11" creationId="{7FA51185-A461-58D3-4D6C-0B7083AEC1C6}"/>
          </ac:picMkLst>
        </pc:picChg>
        <pc:picChg chg="mod">
          <ac:chgData name="Mohamed-Reda Derraz" userId="d4e215a6228e3416" providerId="LiveId" clId="{A65D37A9-3843-4F24-86E2-816FF1437B2F}" dt="2023-01-20T10:26:04.271" v="1878"/>
          <ac:picMkLst>
            <pc:docMk/>
            <pc:sldMk cId="1823159732" sldId="337"/>
            <ac:picMk id="12" creationId="{F5EB9BCA-9458-C6A4-2863-52A552ACF597}"/>
          </ac:picMkLst>
        </pc:picChg>
        <pc:picChg chg="add del mod">
          <ac:chgData name="Mohamed-Reda Derraz" userId="d4e215a6228e3416" providerId="LiveId" clId="{A65D37A9-3843-4F24-86E2-816FF1437B2F}" dt="2023-01-20T10:26:25.262" v="1889" actId="21"/>
          <ac:picMkLst>
            <pc:docMk/>
            <pc:sldMk cId="1823159732" sldId="337"/>
            <ac:picMk id="13" creationId="{69EB48F5-A2B3-2EA2-2421-0F8348BB60BB}"/>
          </ac:picMkLst>
        </pc:picChg>
        <pc:picChg chg="del">
          <ac:chgData name="Mohamed-Reda Derraz" userId="d4e215a6228e3416" providerId="LiveId" clId="{A65D37A9-3843-4F24-86E2-816FF1437B2F}" dt="2023-01-20T10:24:56.921" v="1858" actId="478"/>
          <ac:picMkLst>
            <pc:docMk/>
            <pc:sldMk cId="1823159732" sldId="337"/>
            <ac:picMk id="14" creationId="{DB0A4968-E799-3F89-E07E-5D7D6F4857D0}"/>
          </ac:picMkLst>
        </pc:picChg>
        <pc:picChg chg="add mod">
          <ac:chgData name="Mohamed-Reda Derraz" userId="d4e215a6228e3416" providerId="LiveId" clId="{A65D37A9-3843-4F24-86E2-816FF1437B2F}" dt="2023-01-20T10:31:12.701" v="1932" actId="164"/>
          <ac:picMkLst>
            <pc:docMk/>
            <pc:sldMk cId="1823159732" sldId="337"/>
            <ac:picMk id="16" creationId="{BEF7D758-BC53-F852-D34E-EC4509A86ABC}"/>
          </ac:picMkLst>
        </pc:picChg>
        <pc:picChg chg="add mod">
          <ac:chgData name="Mohamed-Reda Derraz" userId="d4e215a6228e3416" providerId="LiveId" clId="{A65D37A9-3843-4F24-86E2-816FF1437B2F}" dt="2023-01-20T10:31:12.701" v="1932" actId="164"/>
          <ac:picMkLst>
            <pc:docMk/>
            <pc:sldMk cId="1823159732" sldId="337"/>
            <ac:picMk id="18" creationId="{6CEF9523-00EC-4A07-FABA-5519F8C5436A}"/>
          </ac:picMkLst>
        </pc:picChg>
        <pc:picChg chg="add mod">
          <ac:chgData name="Mohamed-Reda Derraz" userId="d4e215a6228e3416" providerId="LiveId" clId="{A65D37A9-3843-4F24-86E2-816FF1437B2F}" dt="2023-01-20T10:32:46.018" v="1973" actId="1036"/>
          <ac:picMkLst>
            <pc:docMk/>
            <pc:sldMk cId="1823159732" sldId="337"/>
            <ac:picMk id="21" creationId="{63427CB6-B1DA-66B4-3A06-0240AA80B980}"/>
          </ac:picMkLst>
        </pc:picChg>
        <pc:picChg chg="add mod">
          <ac:chgData name="Mohamed-Reda Derraz" userId="d4e215a6228e3416" providerId="LiveId" clId="{A65D37A9-3843-4F24-86E2-816FF1437B2F}" dt="2023-01-20T10:32:54.203" v="1975" actId="1076"/>
          <ac:picMkLst>
            <pc:docMk/>
            <pc:sldMk cId="1823159732" sldId="337"/>
            <ac:picMk id="22" creationId="{3FBE7DD2-B4E9-905C-F691-A3AEE2EA71A9}"/>
          </ac:picMkLst>
        </pc:picChg>
      </pc:sldChg>
      <pc:sldChg chg="addSp delSp modSp add mod delAnim modAnim modNotesTx">
        <pc:chgData name="Mohamed-Reda Derraz" userId="d4e215a6228e3416" providerId="LiveId" clId="{A65D37A9-3843-4F24-86E2-816FF1437B2F}" dt="2023-01-20T10:38:43.316" v="2043"/>
        <pc:sldMkLst>
          <pc:docMk/>
          <pc:sldMk cId="2450094066" sldId="338"/>
        </pc:sldMkLst>
        <pc:spChg chg="mod">
          <ac:chgData name="Mohamed-Reda Derraz" userId="d4e215a6228e3416" providerId="LiveId" clId="{A65D37A9-3843-4F24-86E2-816FF1437B2F}" dt="2023-01-20T10:38:34.005" v="2040" actId="207"/>
          <ac:spMkLst>
            <pc:docMk/>
            <pc:sldMk cId="2450094066" sldId="338"/>
            <ac:spMk id="22" creationId="{F7313AFC-08C3-779F-65BD-2F4A5930E3B0}"/>
          </ac:spMkLst>
        </pc:spChg>
        <pc:spChg chg="mod">
          <ac:chgData name="Mohamed-Reda Derraz" userId="d4e215a6228e3416" providerId="LiveId" clId="{A65D37A9-3843-4F24-86E2-816FF1437B2F}" dt="2023-01-20T10:38:34.005" v="2040" actId="207"/>
          <ac:spMkLst>
            <pc:docMk/>
            <pc:sldMk cId="2450094066" sldId="338"/>
            <ac:spMk id="23" creationId="{6FAC01A7-DEB1-16A7-D730-13FE007D4E19}"/>
          </ac:spMkLst>
        </pc:spChg>
        <pc:spChg chg="mod">
          <ac:chgData name="Mohamed-Reda Derraz" userId="d4e215a6228e3416" providerId="LiveId" clId="{A65D37A9-3843-4F24-86E2-816FF1437B2F}" dt="2023-01-20T10:38:34.005" v="2040" actId="207"/>
          <ac:spMkLst>
            <pc:docMk/>
            <pc:sldMk cId="2450094066" sldId="338"/>
            <ac:spMk id="24" creationId="{26521420-DBE5-1D9E-20AB-5FF64F7CB885}"/>
          </ac:spMkLst>
        </pc:spChg>
        <pc:spChg chg="mod">
          <ac:chgData name="Mohamed-Reda Derraz" userId="d4e215a6228e3416" providerId="LiveId" clId="{A65D37A9-3843-4F24-86E2-816FF1437B2F}" dt="2023-01-20T10:38:34.005" v="2040" actId="207"/>
          <ac:spMkLst>
            <pc:docMk/>
            <pc:sldMk cId="2450094066" sldId="338"/>
            <ac:spMk id="25" creationId="{CB9C1321-77D0-A185-D134-36C031CF12AB}"/>
          </ac:spMkLst>
        </pc:spChg>
        <pc:spChg chg="mod">
          <ac:chgData name="Mohamed-Reda Derraz" userId="d4e215a6228e3416" providerId="LiveId" clId="{A65D37A9-3843-4F24-86E2-816FF1437B2F}" dt="2023-01-20T10:38:34.005" v="2040" actId="207"/>
          <ac:spMkLst>
            <pc:docMk/>
            <pc:sldMk cId="2450094066" sldId="338"/>
            <ac:spMk id="26" creationId="{F2FF06F9-42E8-6AC6-2E00-B55AA89CEB87}"/>
          </ac:spMkLst>
        </pc:spChg>
        <pc:spChg chg="mod">
          <ac:chgData name="Mohamed-Reda Derraz" userId="d4e215a6228e3416" providerId="LiveId" clId="{A65D37A9-3843-4F24-86E2-816FF1437B2F}" dt="2023-01-20T10:38:34.005" v="2040" actId="207"/>
          <ac:spMkLst>
            <pc:docMk/>
            <pc:sldMk cId="2450094066" sldId="338"/>
            <ac:spMk id="27" creationId="{1738D0AE-B901-C07F-4620-28803B591068}"/>
          </ac:spMkLst>
        </pc:spChg>
        <pc:spChg chg="del mod">
          <ac:chgData name="Mohamed-Reda Derraz" userId="d4e215a6228e3416" providerId="LiveId" clId="{A65D37A9-3843-4F24-86E2-816FF1437B2F}" dt="2023-01-20T10:37:35.954" v="2013" actId="478"/>
          <ac:spMkLst>
            <pc:docMk/>
            <pc:sldMk cId="2450094066" sldId="338"/>
            <ac:spMk id="28" creationId="{820C262B-D325-E90A-FFBC-08261F8D419E}"/>
          </ac:spMkLst>
        </pc:spChg>
        <pc:spChg chg="del mod">
          <ac:chgData name="Mohamed-Reda Derraz" userId="d4e215a6228e3416" providerId="LiveId" clId="{A65D37A9-3843-4F24-86E2-816FF1437B2F}" dt="2023-01-20T10:37:40.594" v="2023" actId="478"/>
          <ac:spMkLst>
            <pc:docMk/>
            <pc:sldMk cId="2450094066" sldId="338"/>
            <ac:spMk id="29" creationId="{5F7BE89E-490C-F34F-69C4-08BF61FDC226}"/>
          </ac:spMkLst>
        </pc:spChg>
        <pc:spChg chg="del mod">
          <ac:chgData name="Mohamed-Reda Derraz" userId="d4e215a6228e3416" providerId="LiveId" clId="{A65D37A9-3843-4F24-86E2-816FF1437B2F}" dt="2023-01-20T10:37:39.549" v="2021" actId="478"/>
          <ac:spMkLst>
            <pc:docMk/>
            <pc:sldMk cId="2450094066" sldId="338"/>
            <ac:spMk id="30" creationId="{3C12134E-8135-078D-E26B-2F77F29B4AE2}"/>
          </ac:spMkLst>
        </pc:spChg>
        <pc:spChg chg="del mod">
          <ac:chgData name="Mohamed-Reda Derraz" userId="d4e215a6228e3416" providerId="LiveId" clId="{A65D37A9-3843-4F24-86E2-816FF1437B2F}" dt="2023-01-20T10:37:39.001" v="2020" actId="478"/>
          <ac:spMkLst>
            <pc:docMk/>
            <pc:sldMk cId="2450094066" sldId="338"/>
            <ac:spMk id="31" creationId="{27A4EBFA-AB3C-43A2-7C19-CC8899A64431}"/>
          </ac:spMkLst>
        </pc:spChg>
        <pc:spChg chg="del mod">
          <ac:chgData name="Mohamed-Reda Derraz" userId="d4e215a6228e3416" providerId="LiveId" clId="{A65D37A9-3843-4F24-86E2-816FF1437B2F}" dt="2023-01-20T10:37:37.672" v="2016" actId="478"/>
          <ac:spMkLst>
            <pc:docMk/>
            <pc:sldMk cId="2450094066" sldId="338"/>
            <ac:spMk id="32" creationId="{41FA3561-8AF2-A429-0C80-10033B866B02}"/>
          </ac:spMkLst>
        </pc:spChg>
        <pc:spChg chg="del mod">
          <ac:chgData name="Mohamed-Reda Derraz" userId="d4e215a6228e3416" providerId="LiveId" clId="{A65D37A9-3843-4F24-86E2-816FF1437B2F}" dt="2023-01-20T10:37:37.328" v="2015" actId="478"/>
          <ac:spMkLst>
            <pc:docMk/>
            <pc:sldMk cId="2450094066" sldId="338"/>
            <ac:spMk id="33" creationId="{D69F9E77-6DC8-9545-6290-5EDE338D7783}"/>
          </ac:spMkLst>
        </pc:spChg>
        <pc:spChg chg="del mod">
          <ac:chgData name="Mohamed-Reda Derraz" userId="d4e215a6228e3416" providerId="LiveId" clId="{A65D37A9-3843-4F24-86E2-816FF1437B2F}" dt="2023-01-20T10:37:38.641" v="2019" actId="478"/>
          <ac:spMkLst>
            <pc:docMk/>
            <pc:sldMk cId="2450094066" sldId="338"/>
            <ac:spMk id="34" creationId="{F3F49A4F-AFBE-6F31-EBDC-F20B860DD785}"/>
          </ac:spMkLst>
        </pc:spChg>
        <pc:spChg chg="del mod">
          <ac:chgData name="Mohamed-Reda Derraz" userId="d4e215a6228e3416" providerId="LiveId" clId="{A65D37A9-3843-4F24-86E2-816FF1437B2F}" dt="2023-01-20T10:37:39.893" v="2022" actId="478"/>
          <ac:spMkLst>
            <pc:docMk/>
            <pc:sldMk cId="2450094066" sldId="338"/>
            <ac:spMk id="35" creationId="{2D7DF9C6-4459-295E-3FD0-9A86D598D094}"/>
          </ac:spMkLst>
        </pc:spChg>
        <pc:spChg chg="del mod">
          <ac:chgData name="Mohamed-Reda Derraz" userId="d4e215a6228e3416" providerId="LiveId" clId="{A65D37A9-3843-4F24-86E2-816FF1437B2F}" dt="2023-01-20T10:37:37.986" v="2017" actId="478"/>
          <ac:spMkLst>
            <pc:docMk/>
            <pc:sldMk cId="2450094066" sldId="338"/>
            <ac:spMk id="36" creationId="{F16DBAED-C40A-6D8B-A707-180E73F16A12}"/>
          </ac:spMkLst>
        </pc:spChg>
        <pc:spChg chg="del mod">
          <ac:chgData name="Mohamed-Reda Derraz" userId="d4e215a6228e3416" providerId="LiveId" clId="{A65D37A9-3843-4F24-86E2-816FF1437B2F}" dt="2023-01-20T10:37:36.970" v="2014" actId="478"/>
          <ac:spMkLst>
            <pc:docMk/>
            <pc:sldMk cId="2450094066" sldId="338"/>
            <ac:spMk id="37" creationId="{208C1183-281A-1468-8EBB-C377DE1DB705}"/>
          </ac:spMkLst>
        </pc:spChg>
        <pc:spChg chg="del mod">
          <ac:chgData name="Mohamed-Reda Derraz" userId="d4e215a6228e3416" providerId="LiveId" clId="{A65D37A9-3843-4F24-86E2-816FF1437B2F}" dt="2023-01-20T10:37:38.313" v="2018" actId="478"/>
          <ac:spMkLst>
            <pc:docMk/>
            <pc:sldMk cId="2450094066" sldId="338"/>
            <ac:spMk id="38" creationId="{BB56BC96-0686-4889-0526-876622E5C63D}"/>
          </ac:spMkLst>
        </pc:spChg>
        <pc:grpChg chg="add del mod">
          <ac:chgData name="Mohamed-Reda Derraz" userId="d4e215a6228e3416" providerId="LiveId" clId="{A65D37A9-3843-4F24-86E2-816FF1437B2F}" dt="2023-01-20T10:26:16.814" v="1885" actId="478"/>
          <ac:grpSpMkLst>
            <pc:docMk/>
            <pc:sldMk cId="2450094066" sldId="338"/>
            <ac:grpSpMk id="6" creationId="{72D75D9E-31F1-5B3C-5648-1DF339527B9C}"/>
          </ac:grpSpMkLst>
        </pc:grpChg>
        <pc:grpChg chg="mod">
          <ac:chgData name="Mohamed-Reda Derraz" userId="d4e215a6228e3416" providerId="LiveId" clId="{A65D37A9-3843-4F24-86E2-816FF1437B2F}" dt="2023-01-20T10:26:11.893" v="1883" actId="14100"/>
          <ac:grpSpMkLst>
            <pc:docMk/>
            <pc:sldMk cId="2450094066" sldId="338"/>
            <ac:grpSpMk id="10" creationId="{DB2B1F21-4DC4-1384-0211-12B564B327C3}"/>
          </ac:grpSpMkLst>
        </pc:grpChg>
        <pc:grpChg chg="del mod">
          <ac:chgData name="Mohamed-Reda Derraz" userId="d4e215a6228e3416" providerId="LiveId" clId="{A65D37A9-3843-4F24-86E2-816FF1437B2F}" dt="2023-01-20T10:37:34.663" v="2012" actId="27803"/>
          <ac:grpSpMkLst>
            <pc:docMk/>
            <pc:sldMk cId="2450094066" sldId="338"/>
            <ac:grpSpMk id="21" creationId="{7E2C924C-D2F0-8F80-D741-24DAFA3AFA0F}"/>
          </ac:grpSpMkLst>
        </pc:grpChg>
        <pc:grpChg chg="add mod">
          <ac:chgData name="Mohamed-Reda Derraz" userId="d4e215a6228e3416" providerId="LiveId" clId="{A65D37A9-3843-4F24-86E2-816FF1437B2F}" dt="2023-01-20T10:38:34.005" v="2040" actId="207"/>
          <ac:grpSpMkLst>
            <pc:docMk/>
            <pc:sldMk cId="2450094066" sldId="338"/>
            <ac:grpSpMk id="39" creationId="{17BDF473-A46F-CACC-4BB8-902A3E37BA73}"/>
          </ac:grpSpMkLst>
        </pc:grpChg>
        <pc:grpChg chg="add mod">
          <ac:chgData name="Mohamed-Reda Derraz" userId="d4e215a6228e3416" providerId="LiveId" clId="{A65D37A9-3843-4F24-86E2-816FF1437B2F}" dt="2023-01-20T10:38:36.596" v="2041" actId="1076"/>
          <ac:grpSpMkLst>
            <pc:docMk/>
            <pc:sldMk cId="2450094066" sldId="338"/>
            <ac:grpSpMk id="42" creationId="{6A382CA0-0421-89C0-F691-48A8F3D21FB0}"/>
          </ac:grpSpMkLst>
        </pc:grpChg>
        <pc:graphicFrameChg chg="del">
          <ac:chgData name="Mohamed-Reda Derraz" userId="d4e215a6228e3416" providerId="LiveId" clId="{A65D37A9-3843-4F24-86E2-816FF1437B2F}" dt="2023-01-20T10:25:00.460" v="1860" actId="478"/>
          <ac:graphicFrameMkLst>
            <pc:docMk/>
            <pc:sldMk cId="2450094066" sldId="338"/>
            <ac:graphicFrameMk id="3" creationId="{8BAB52F6-3D4C-E0A5-AA42-32A2C80DF2C6}"/>
          </ac:graphicFrameMkLst>
        </pc:graphicFrameChg>
        <pc:picChg chg="add mod">
          <ac:chgData name="Mohamed-Reda Derraz" userId="d4e215a6228e3416" providerId="LiveId" clId="{A65D37A9-3843-4F24-86E2-816FF1437B2F}" dt="2023-01-20T10:26:50.282" v="1898" actId="1076"/>
          <ac:picMkLst>
            <pc:docMk/>
            <pc:sldMk cId="2450094066" sldId="338"/>
            <ac:picMk id="2" creationId="{D21084E2-88BC-A8AD-EC6B-E1DB5C009645}"/>
          </ac:picMkLst>
        </pc:picChg>
        <pc:picChg chg="del">
          <ac:chgData name="Mohamed-Reda Derraz" userId="d4e215a6228e3416" providerId="LiveId" clId="{A65D37A9-3843-4F24-86E2-816FF1437B2F}" dt="2023-01-20T10:25:01.347" v="1861" actId="478"/>
          <ac:picMkLst>
            <pc:docMk/>
            <pc:sldMk cId="2450094066" sldId="338"/>
            <ac:picMk id="4" creationId="{B0A83D8A-565F-D77E-2669-713F5C5B1EF1}"/>
          </ac:picMkLst>
        </pc:picChg>
        <pc:picChg chg="mod">
          <ac:chgData name="Mohamed-Reda Derraz" userId="d4e215a6228e3416" providerId="LiveId" clId="{A65D37A9-3843-4F24-86E2-816FF1437B2F}" dt="2023-01-20T10:26:15.661" v="1884"/>
          <ac:picMkLst>
            <pc:docMk/>
            <pc:sldMk cId="2450094066" sldId="338"/>
            <ac:picMk id="8" creationId="{73A27786-9EB1-5129-2DFC-E1FBF7D7B72A}"/>
          </ac:picMkLst>
        </pc:picChg>
        <pc:picChg chg="mod">
          <ac:chgData name="Mohamed-Reda Derraz" userId="d4e215a6228e3416" providerId="LiveId" clId="{A65D37A9-3843-4F24-86E2-816FF1437B2F}" dt="2023-01-20T10:26:15.661" v="1884"/>
          <ac:picMkLst>
            <pc:docMk/>
            <pc:sldMk cId="2450094066" sldId="338"/>
            <ac:picMk id="11" creationId="{5BE6CB4B-3BFF-0225-D08F-8D658E796677}"/>
          </ac:picMkLst>
        </pc:picChg>
        <pc:picChg chg="add del mod">
          <ac:chgData name="Mohamed-Reda Derraz" userId="d4e215a6228e3416" providerId="LiveId" clId="{A65D37A9-3843-4F24-86E2-816FF1437B2F}" dt="2023-01-20T10:26:19.579" v="1887" actId="478"/>
          <ac:picMkLst>
            <pc:docMk/>
            <pc:sldMk cId="2450094066" sldId="338"/>
            <ac:picMk id="12" creationId="{9311198D-E7FA-5849-A3E5-D3AE27C9572C}"/>
          </ac:picMkLst>
        </pc:picChg>
        <pc:picChg chg="add mod">
          <ac:chgData name="Mohamed-Reda Derraz" userId="d4e215a6228e3416" providerId="LiveId" clId="{A65D37A9-3843-4F24-86E2-816FF1437B2F}" dt="2023-01-20T10:26:52.844" v="1899" actId="1076"/>
          <ac:picMkLst>
            <pc:docMk/>
            <pc:sldMk cId="2450094066" sldId="338"/>
            <ac:picMk id="13" creationId="{2AFC4B21-93C1-D364-6FE6-6686194926DB}"/>
          </ac:picMkLst>
        </pc:picChg>
        <pc:picChg chg="del">
          <ac:chgData name="Mohamed-Reda Derraz" userId="d4e215a6228e3416" providerId="LiveId" clId="{A65D37A9-3843-4F24-86E2-816FF1437B2F}" dt="2023-01-20T10:25:01.691" v="1862" actId="478"/>
          <ac:picMkLst>
            <pc:docMk/>
            <pc:sldMk cId="2450094066" sldId="338"/>
            <ac:picMk id="14" creationId="{DB0A4968-E799-3F89-E07E-5D7D6F4857D0}"/>
          </ac:picMkLst>
        </pc:picChg>
        <pc:picChg chg="add mod">
          <ac:chgData name="Mohamed-Reda Derraz" userId="d4e215a6228e3416" providerId="LiveId" clId="{A65D37A9-3843-4F24-86E2-816FF1437B2F}" dt="2023-01-20T10:36:01.178" v="1980" actId="207"/>
          <ac:picMkLst>
            <pc:docMk/>
            <pc:sldMk cId="2450094066" sldId="338"/>
            <ac:picMk id="16" creationId="{C1F90F55-C11E-1825-9339-4A363B9D574B}"/>
          </ac:picMkLst>
        </pc:picChg>
        <pc:picChg chg="add mod">
          <ac:chgData name="Mohamed-Reda Derraz" userId="d4e215a6228e3416" providerId="LiveId" clId="{A65D37A9-3843-4F24-86E2-816FF1437B2F}" dt="2023-01-20T10:36:44.145" v="2008" actId="207"/>
          <ac:picMkLst>
            <pc:docMk/>
            <pc:sldMk cId="2450094066" sldId="338"/>
            <ac:picMk id="18" creationId="{D92EE137-3485-03DA-747D-BD3434C223B9}"/>
          </ac:picMkLst>
        </pc:picChg>
        <pc:picChg chg="add del mod">
          <ac:chgData name="Mohamed-Reda Derraz" userId="d4e215a6228e3416" providerId="LiveId" clId="{A65D37A9-3843-4F24-86E2-816FF1437B2F}" dt="2023-01-20T10:37:34.663" v="2012" actId="27803"/>
          <ac:picMkLst>
            <pc:docMk/>
            <pc:sldMk cId="2450094066" sldId="338"/>
            <ac:picMk id="20" creationId="{2556EB12-1C07-B420-DDFC-C660ECA235F1}"/>
          </ac:picMkLst>
        </pc:picChg>
        <pc:picChg chg="add mod">
          <ac:chgData name="Mohamed-Reda Derraz" userId="d4e215a6228e3416" providerId="LiveId" clId="{A65D37A9-3843-4F24-86E2-816FF1437B2F}" dt="2023-01-20T10:38:34.005" v="2040" actId="207"/>
          <ac:picMkLst>
            <pc:docMk/>
            <pc:sldMk cId="2450094066" sldId="338"/>
            <ac:picMk id="41" creationId="{81A92986-1EE6-911D-CAA0-510B0B0C2770}"/>
          </ac:picMkLst>
        </pc:picChg>
      </pc:sldChg>
      <pc:sldChg chg="addSp delSp modSp add mod delAnim modAnim modNotesTx">
        <pc:chgData name="Mohamed-Reda Derraz" userId="d4e215a6228e3416" providerId="LiveId" clId="{A65D37A9-3843-4F24-86E2-816FF1437B2F}" dt="2023-01-20T10:41:33.687" v="2091"/>
        <pc:sldMkLst>
          <pc:docMk/>
          <pc:sldMk cId="218651365" sldId="339"/>
        </pc:sldMkLst>
        <pc:spChg chg="mod">
          <ac:chgData name="Mohamed-Reda Derraz" userId="d4e215a6228e3416" providerId="LiveId" clId="{A65D37A9-3843-4F24-86E2-816FF1437B2F}" dt="2023-01-20T10:40:01.395" v="2047" actId="207"/>
          <ac:spMkLst>
            <pc:docMk/>
            <pc:sldMk cId="218651365" sldId="339"/>
            <ac:spMk id="12" creationId="{11EF75E9-BCFE-B943-296C-75942CC5927A}"/>
          </ac:spMkLst>
        </pc:spChg>
        <pc:spChg chg="mod">
          <ac:chgData name="Mohamed-Reda Derraz" userId="d4e215a6228e3416" providerId="LiveId" clId="{A65D37A9-3843-4F24-86E2-816FF1437B2F}" dt="2023-01-20T10:40:01.395" v="2047" actId="207"/>
          <ac:spMkLst>
            <pc:docMk/>
            <pc:sldMk cId="218651365" sldId="339"/>
            <ac:spMk id="13" creationId="{905C0D6F-1E7D-45F4-5A19-14953A5CAD7C}"/>
          </ac:spMkLst>
        </pc:spChg>
        <pc:spChg chg="mod">
          <ac:chgData name="Mohamed-Reda Derraz" userId="d4e215a6228e3416" providerId="LiveId" clId="{A65D37A9-3843-4F24-86E2-816FF1437B2F}" dt="2023-01-20T10:40:01.395" v="2047" actId="207"/>
          <ac:spMkLst>
            <pc:docMk/>
            <pc:sldMk cId="218651365" sldId="339"/>
            <ac:spMk id="15" creationId="{4208714C-AFE9-DDEB-ABCE-92FAFB0F0AA7}"/>
          </ac:spMkLst>
        </pc:spChg>
        <pc:spChg chg="mod">
          <ac:chgData name="Mohamed-Reda Derraz" userId="d4e215a6228e3416" providerId="LiveId" clId="{A65D37A9-3843-4F24-86E2-816FF1437B2F}" dt="2023-01-20T10:40:01.395" v="2047" actId="207"/>
          <ac:spMkLst>
            <pc:docMk/>
            <pc:sldMk cId="218651365" sldId="339"/>
            <ac:spMk id="16" creationId="{70794551-B903-F8E0-21AD-BD98902D4FD2}"/>
          </ac:spMkLst>
        </pc:spChg>
        <pc:spChg chg="mod">
          <ac:chgData name="Mohamed-Reda Derraz" userId="d4e215a6228e3416" providerId="LiveId" clId="{A65D37A9-3843-4F24-86E2-816FF1437B2F}" dt="2023-01-20T10:40:01.395" v="2047" actId="207"/>
          <ac:spMkLst>
            <pc:docMk/>
            <pc:sldMk cId="218651365" sldId="339"/>
            <ac:spMk id="17" creationId="{8BF8CFD5-A629-17F1-F6A3-422734C2EF46}"/>
          </ac:spMkLst>
        </pc:spChg>
        <pc:spChg chg="mod">
          <ac:chgData name="Mohamed-Reda Derraz" userId="d4e215a6228e3416" providerId="LiveId" clId="{A65D37A9-3843-4F24-86E2-816FF1437B2F}" dt="2023-01-20T10:40:01.395" v="2047" actId="207"/>
          <ac:spMkLst>
            <pc:docMk/>
            <pc:sldMk cId="218651365" sldId="339"/>
            <ac:spMk id="18" creationId="{C5FFDDAF-9C9D-109B-CF10-A128B99FC092}"/>
          </ac:spMkLst>
        </pc:spChg>
        <pc:grpChg chg="add mod">
          <ac:chgData name="Mohamed-Reda Derraz" userId="d4e215a6228e3416" providerId="LiveId" clId="{A65D37A9-3843-4F24-86E2-816FF1437B2F}" dt="2023-01-20T10:26:38.957" v="1893" actId="1076"/>
          <ac:grpSpMkLst>
            <pc:docMk/>
            <pc:sldMk cId="218651365" sldId="339"/>
            <ac:grpSpMk id="2" creationId="{C8850612-AA8D-B465-D323-3A0ECE860B90}"/>
          </ac:grpSpMkLst>
        </pc:grpChg>
        <pc:grpChg chg="del">
          <ac:chgData name="Mohamed-Reda Derraz" userId="d4e215a6228e3416" providerId="LiveId" clId="{A65D37A9-3843-4F24-86E2-816FF1437B2F}" dt="2023-01-20T10:25:08.770" v="1867" actId="478"/>
          <ac:grpSpMkLst>
            <pc:docMk/>
            <pc:sldMk cId="218651365" sldId="339"/>
            <ac:grpSpMk id="10" creationId="{DB2B1F21-4DC4-1384-0211-12B564B327C3}"/>
          </ac:grpSpMkLst>
        </pc:grpChg>
        <pc:grpChg chg="add mod">
          <ac:chgData name="Mohamed-Reda Derraz" userId="d4e215a6228e3416" providerId="LiveId" clId="{A65D37A9-3843-4F24-86E2-816FF1437B2F}" dt="2023-01-20T10:40:57.519" v="2076" actId="1076"/>
          <ac:grpSpMkLst>
            <pc:docMk/>
            <pc:sldMk cId="218651365" sldId="339"/>
            <ac:grpSpMk id="11" creationId="{ECEA2FBF-D79E-BE68-2064-45413FB8FB7A}"/>
          </ac:grpSpMkLst>
        </pc:grpChg>
        <pc:graphicFrameChg chg="del">
          <ac:chgData name="Mohamed-Reda Derraz" userId="d4e215a6228e3416" providerId="LiveId" clId="{A65D37A9-3843-4F24-86E2-816FF1437B2F}" dt="2023-01-20T10:25:07.617" v="1865" actId="478"/>
          <ac:graphicFrameMkLst>
            <pc:docMk/>
            <pc:sldMk cId="218651365" sldId="339"/>
            <ac:graphicFrameMk id="3" creationId="{8BAB52F6-3D4C-E0A5-AA42-32A2C80DF2C6}"/>
          </ac:graphicFrameMkLst>
        </pc:graphicFrameChg>
        <pc:picChg chg="del">
          <ac:chgData name="Mohamed-Reda Derraz" userId="d4e215a6228e3416" providerId="LiveId" clId="{A65D37A9-3843-4F24-86E2-816FF1437B2F}" dt="2023-01-20T10:25:08.502" v="1866" actId="478"/>
          <ac:picMkLst>
            <pc:docMk/>
            <pc:sldMk cId="218651365" sldId="339"/>
            <ac:picMk id="4" creationId="{B0A83D8A-565F-D77E-2669-713F5C5B1EF1}"/>
          </ac:picMkLst>
        </pc:picChg>
        <pc:picChg chg="mod">
          <ac:chgData name="Mohamed-Reda Derraz" userId="d4e215a6228e3416" providerId="LiveId" clId="{A65D37A9-3843-4F24-86E2-816FF1437B2F}" dt="2023-01-20T10:26:33.209" v="1891"/>
          <ac:picMkLst>
            <pc:docMk/>
            <pc:sldMk cId="218651365" sldId="339"/>
            <ac:picMk id="6" creationId="{3D328F5D-39CC-2892-80D6-FDEE7B2257C1}"/>
          </ac:picMkLst>
        </pc:picChg>
        <pc:picChg chg="mod">
          <ac:chgData name="Mohamed-Reda Derraz" userId="d4e215a6228e3416" providerId="LiveId" clId="{A65D37A9-3843-4F24-86E2-816FF1437B2F}" dt="2023-01-20T10:26:33.209" v="1891"/>
          <ac:picMkLst>
            <pc:docMk/>
            <pc:sldMk cId="218651365" sldId="339"/>
            <ac:picMk id="8" creationId="{855E62F3-C7E3-2BC3-9297-63A712806D32}"/>
          </ac:picMkLst>
        </pc:picChg>
        <pc:picChg chg="mod">
          <ac:chgData name="Mohamed-Reda Derraz" userId="d4e215a6228e3416" providerId="LiveId" clId="{A65D37A9-3843-4F24-86E2-816FF1437B2F}" dt="2023-01-20T10:27:01.346" v="1902" actId="1076"/>
          <ac:picMkLst>
            <pc:docMk/>
            <pc:sldMk cId="218651365" sldId="339"/>
            <ac:picMk id="14" creationId="{DB0A4968-E799-3F89-E07E-5D7D6F4857D0}"/>
          </ac:picMkLst>
        </pc:picChg>
        <pc:picChg chg="add mod">
          <ac:chgData name="Mohamed-Reda Derraz" userId="d4e215a6228e3416" providerId="LiveId" clId="{A65D37A9-3843-4F24-86E2-816FF1437B2F}" dt="2023-01-20T10:40:57.157" v="2075" actId="1076"/>
          <ac:picMkLst>
            <pc:docMk/>
            <pc:sldMk cId="218651365" sldId="339"/>
            <ac:picMk id="19" creationId="{1AECA3D5-9887-589F-3725-E84CACB64F59}"/>
          </ac:picMkLst>
        </pc:picChg>
        <pc:picChg chg="add mod">
          <ac:chgData name="Mohamed-Reda Derraz" userId="d4e215a6228e3416" providerId="LiveId" clId="{A65D37A9-3843-4F24-86E2-816FF1437B2F}" dt="2023-01-20T10:40:56.875" v="2074" actId="1076"/>
          <ac:picMkLst>
            <pc:docMk/>
            <pc:sldMk cId="218651365" sldId="339"/>
            <ac:picMk id="20" creationId="{A7E0857F-E888-B7AC-BCE6-B716C0F3AABB}"/>
          </ac:picMkLst>
        </pc:picChg>
        <pc:picChg chg="add mod">
          <ac:chgData name="Mohamed-Reda Derraz" userId="d4e215a6228e3416" providerId="LiveId" clId="{A65D37A9-3843-4F24-86E2-816FF1437B2F}" dt="2023-01-20T10:40:56.516" v="2073" actId="1076"/>
          <ac:picMkLst>
            <pc:docMk/>
            <pc:sldMk cId="218651365" sldId="339"/>
            <ac:picMk id="21" creationId="{A1074353-375B-CBDD-8F12-42DB5CFF859F}"/>
          </ac:picMkLst>
        </pc:picChg>
        <pc:picChg chg="add del mod">
          <ac:chgData name="Mohamed-Reda Derraz" userId="d4e215a6228e3416" providerId="LiveId" clId="{A65D37A9-3843-4F24-86E2-816FF1437B2F}" dt="2023-01-20T10:41:33.687" v="2091"/>
          <ac:picMkLst>
            <pc:docMk/>
            <pc:sldMk cId="218651365" sldId="339"/>
            <ac:picMk id="22" creationId="{072AD18C-52CC-240D-BB52-80E54B4E458C}"/>
          </ac:picMkLst>
        </pc:picChg>
      </pc:sldChg>
      <pc:sldChg chg="addSp delSp modSp add mod modAnim modNotesTx">
        <pc:chgData name="Mohamed-Reda Derraz" userId="d4e215a6228e3416" providerId="LiveId" clId="{A65D37A9-3843-4F24-86E2-816FF1437B2F}" dt="2023-01-20T11:47:20.849" v="2809" actId="1036"/>
        <pc:sldMkLst>
          <pc:docMk/>
          <pc:sldMk cId="665804870" sldId="340"/>
        </pc:sldMkLst>
        <pc:spChg chg="add mod">
          <ac:chgData name="Mohamed-Reda Derraz" userId="d4e215a6228e3416" providerId="LiveId" clId="{A65D37A9-3843-4F24-86E2-816FF1437B2F}" dt="2023-01-20T11:43:31.051" v="2701" actId="1076"/>
          <ac:spMkLst>
            <pc:docMk/>
            <pc:sldMk cId="665804870" sldId="340"/>
            <ac:spMk id="23" creationId="{EF61028E-5434-FC89-75B9-7B8CA0D636C9}"/>
          </ac:spMkLst>
        </pc:spChg>
        <pc:spChg chg="add mod">
          <ac:chgData name="Mohamed-Reda Derraz" userId="d4e215a6228e3416" providerId="LiveId" clId="{A65D37A9-3843-4F24-86E2-816FF1437B2F}" dt="2023-01-20T11:47:16.152" v="2794" actId="1035"/>
          <ac:spMkLst>
            <pc:docMk/>
            <pc:sldMk cId="665804870" sldId="340"/>
            <ac:spMk id="24" creationId="{A6EC1D2F-4975-FDE8-2F64-E0C703004F81}"/>
          </ac:spMkLst>
        </pc:spChg>
        <pc:spChg chg="add mod">
          <ac:chgData name="Mohamed-Reda Derraz" userId="d4e215a6228e3416" providerId="LiveId" clId="{A65D37A9-3843-4F24-86E2-816FF1437B2F}" dt="2023-01-20T11:44:42.426" v="2719" actId="14100"/>
          <ac:spMkLst>
            <pc:docMk/>
            <pc:sldMk cId="665804870" sldId="340"/>
            <ac:spMk id="25" creationId="{EC06B382-9263-702C-8EF9-89B97C5F842F}"/>
          </ac:spMkLst>
        </pc:spChg>
        <pc:spChg chg="add mod">
          <ac:chgData name="Mohamed-Reda Derraz" userId="d4e215a6228e3416" providerId="LiveId" clId="{A65D37A9-3843-4F24-86E2-816FF1437B2F}" dt="2023-01-20T11:44:45.645" v="2721" actId="1076"/>
          <ac:spMkLst>
            <pc:docMk/>
            <pc:sldMk cId="665804870" sldId="340"/>
            <ac:spMk id="26" creationId="{B9645B04-80AD-CF4B-352D-51C195CC6943}"/>
          </ac:spMkLst>
        </pc:spChg>
        <pc:spChg chg="add mod">
          <ac:chgData name="Mohamed-Reda Derraz" userId="d4e215a6228e3416" providerId="LiveId" clId="{A65D37A9-3843-4F24-86E2-816FF1437B2F}" dt="2023-01-20T11:45:02.407" v="2728" actId="14100"/>
          <ac:spMkLst>
            <pc:docMk/>
            <pc:sldMk cId="665804870" sldId="340"/>
            <ac:spMk id="27" creationId="{F7E015D6-3B34-25DD-3850-01F0F7390D16}"/>
          </ac:spMkLst>
        </pc:spChg>
        <pc:spChg chg="add mod">
          <ac:chgData name="Mohamed-Reda Derraz" userId="d4e215a6228e3416" providerId="LiveId" clId="{A65D37A9-3843-4F24-86E2-816FF1437B2F}" dt="2023-01-20T11:46:12.868" v="2767" actId="1076"/>
          <ac:spMkLst>
            <pc:docMk/>
            <pc:sldMk cId="665804870" sldId="340"/>
            <ac:spMk id="28" creationId="{55BFF230-72AA-D897-29B3-03C8AEA19209}"/>
          </ac:spMkLst>
        </pc:spChg>
        <pc:spChg chg="add mod">
          <ac:chgData name="Mohamed-Reda Derraz" userId="d4e215a6228e3416" providerId="LiveId" clId="{A65D37A9-3843-4F24-86E2-816FF1437B2F}" dt="2023-01-20T11:47:20.849" v="2809" actId="1036"/>
          <ac:spMkLst>
            <pc:docMk/>
            <pc:sldMk cId="665804870" sldId="340"/>
            <ac:spMk id="29" creationId="{32A71D9C-B91A-3A2B-DB0A-91EA168BBD31}"/>
          </ac:spMkLst>
        </pc:spChg>
        <pc:spChg chg="add del mod">
          <ac:chgData name="Mohamed-Reda Derraz" userId="d4e215a6228e3416" providerId="LiveId" clId="{A65D37A9-3843-4F24-86E2-816FF1437B2F}" dt="2023-01-20T11:45:53.192" v="2762" actId="478"/>
          <ac:spMkLst>
            <pc:docMk/>
            <pc:sldMk cId="665804870" sldId="340"/>
            <ac:spMk id="30" creationId="{EE138CB1-FF01-0809-F67D-ED5CF6880DC8}"/>
          </ac:spMkLst>
        </pc:spChg>
        <pc:picChg chg="add mod">
          <ac:chgData name="Mohamed-Reda Derraz" userId="d4e215a6228e3416" providerId="LiveId" clId="{A65D37A9-3843-4F24-86E2-816FF1437B2F}" dt="2023-01-20T10:46:38.680" v="2207" actId="408"/>
          <ac:picMkLst>
            <pc:docMk/>
            <pc:sldMk cId="665804870" sldId="340"/>
            <ac:picMk id="3" creationId="{E3012786-3E28-8BCA-CC7E-C07D50A69D69}"/>
          </ac:picMkLst>
        </pc:picChg>
        <pc:picChg chg="del mod">
          <ac:chgData name="Mohamed-Reda Derraz" userId="d4e215a6228e3416" providerId="LiveId" clId="{A65D37A9-3843-4F24-86E2-816FF1437B2F}" dt="2023-01-20T10:44:18.906" v="2168" actId="478"/>
          <ac:picMkLst>
            <pc:docMk/>
            <pc:sldMk cId="665804870" sldId="340"/>
            <ac:picMk id="4" creationId="{5F6C9C44-7D39-C5F3-BF14-0244B2EFA264}"/>
          </ac:picMkLst>
        </pc:picChg>
        <pc:picChg chg="del">
          <ac:chgData name="Mohamed-Reda Derraz" userId="d4e215a6228e3416" providerId="LiveId" clId="{A65D37A9-3843-4F24-86E2-816FF1437B2F}" dt="2023-01-20T10:44:19.172" v="2169" actId="478"/>
          <ac:picMkLst>
            <pc:docMk/>
            <pc:sldMk cId="665804870" sldId="340"/>
            <ac:picMk id="6" creationId="{10C9E862-07E0-605F-E01B-B1C2C3E6B060}"/>
          </ac:picMkLst>
        </pc:picChg>
        <pc:picChg chg="add mod">
          <ac:chgData name="Mohamed-Reda Derraz" userId="d4e215a6228e3416" providerId="LiveId" clId="{A65D37A9-3843-4F24-86E2-816FF1437B2F}" dt="2023-01-20T10:52:05.314" v="2241" actId="1076"/>
          <ac:picMkLst>
            <pc:docMk/>
            <pc:sldMk cId="665804870" sldId="340"/>
            <ac:picMk id="8" creationId="{7EE16F9E-185A-C6FA-3224-8B22F742FC42}"/>
          </ac:picMkLst>
        </pc:picChg>
        <pc:picChg chg="add mod">
          <ac:chgData name="Mohamed-Reda Derraz" userId="d4e215a6228e3416" providerId="LiveId" clId="{A65D37A9-3843-4F24-86E2-816FF1437B2F}" dt="2023-01-20T10:46:38.680" v="2207" actId="408"/>
          <ac:picMkLst>
            <pc:docMk/>
            <pc:sldMk cId="665804870" sldId="340"/>
            <ac:picMk id="10" creationId="{71BCF0BF-342F-75C1-D678-486FF0B601E0}"/>
          </ac:picMkLst>
        </pc:picChg>
        <pc:picChg chg="add mod">
          <ac:chgData name="Mohamed-Reda Derraz" userId="d4e215a6228e3416" providerId="LiveId" clId="{A65D37A9-3843-4F24-86E2-816FF1437B2F}" dt="2023-01-20T10:46:38.680" v="2207" actId="408"/>
          <ac:picMkLst>
            <pc:docMk/>
            <pc:sldMk cId="665804870" sldId="340"/>
            <ac:picMk id="12" creationId="{1319B959-2367-B97C-91DD-6E7D0AF43D66}"/>
          </ac:picMkLst>
        </pc:picChg>
        <pc:picChg chg="add mod">
          <ac:chgData name="Mohamed-Reda Derraz" userId="d4e215a6228e3416" providerId="LiveId" clId="{A65D37A9-3843-4F24-86E2-816FF1437B2F}" dt="2023-01-20T10:48:03.641" v="2216" actId="14100"/>
          <ac:picMkLst>
            <pc:docMk/>
            <pc:sldMk cId="665804870" sldId="340"/>
            <ac:picMk id="13" creationId="{1467A26D-F33D-91FA-4CD9-43833BCF8EE8}"/>
          </ac:picMkLst>
        </pc:picChg>
        <pc:picChg chg="add mod">
          <ac:chgData name="Mohamed-Reda Derraz" userId="d4e215a6228e3416" providerId="LiveId" clId="{A65D37A9-3843-4F24-86E2-816FF1437B2F}" dt="2023-01-20T10:51:22.426" v="2228" actId="207"/>
          <ac:picMkLst>
            <pc:docMk/>
            <pc:sldMk cId="665804870" sldId="340"/>
            <ac:picMk id="15" creationId="{1DF4C27D-08A2-DE2C-9C12-B7D206C51C3E}"/>
          </ac:picMkLst>
        </pc:picChg>
        <pc:picChg chg="add del mod">
          <ac:chgData name="Mohamed-Reda Derraz" userId="d4e215a6228e3416" providerId="LiveId" clId="{A65D37A9-3843-4F24-86E2-816FF1437B2F}" dt="2023-01-20T10:50:25.702" v="2223" actId="478"/>
          <ac:picMkLst>
            <pc:docMk/>
            <pc:sldMk cId="665804870" sldId="340"/>
            <ac:picMk id="17" creationId="{6ED5B7DF-B26A-7073-9B4A-6A1C2EFB2B9E}"/>
          </ac:picMkLst>
        </pc:picChg>
        <pc:picChg chg="add mod">
          <ac:chgData name="Mohamed-Reda Derraz" userId="d4e215a6228e3416" providerId="LiveId" clId="{A65D37A9-3843-4F24-86E2-816FF1437B2F}" dt="2023-01-20T10:51:22.426" v="2228" actId="207"/>
          <ac:picMkLst>
            <pc:docMk/>
            <pc:sldMk cId="665804870" sldId="340"/>
            <ac:picMk id="19" creationId="{1722181B-2CC6-3B33-7552-5EB69A267905}"/>
          </ac:picMkLst>
        </pc:picChg>
        <pc:picChg chg="add mod">
          <ac:chgData name="Mohamed-Reda Derraz" userId="d4e215a6228e3416" providerId="LiveId" clId="{A65D37A9-3843-4F24-86E2-816FF1437B2F}" dt="2023-01-20T11:46:06.680" v="2766" actId="1076"/>
          <ac:picMkLst>
            <pc:docMk/>
            <pc:sldMk cId="665804870" sldId="340"/>
            <ac:picMk id="21" creationId="{7518B76B-89F6-E3AF-191D-5A1F67D7467B}"/>
          </ac:picMkLst>
        </pc:picChg>
        <pc:picChg chg="add mod">
          <ac:chgData name="Mohamed-Reda Derraz" userId="d4e215a6228e3416" providerId="LiveId" clId="{A65D37A9-3843-4F24-86E2-816FF1437B2F}" dt="2023-01-20T10:52:09.827" v="2246" actId="1076"/>
          <ac:picMkLst>
            <pc:docMk/>
            <pc:sldMk cId="665804870" sldId="340"/>
            <ac:picMk id="22" creationId="{00F4727D-0676-7786-DC19-EEE048A0D256}"/>
          </ac:picMkLst>
        </pc:picChg>
      </pc:sldChg>
      <pc:sldChg chg="addSp delSp modSp add mod addAnim delAnim modAnim modNotesTx">
        <pc:chgData name="Mohamed-Reda Derraz" userId="d4e215a6228e3416" providerId="LiveId" clId="{A65D37A9-3843-4F24-86E2-816FF1437B2F}" dt="2023-01-20T11:09:42.441" v="2611" actId="21"/>
        <pc:sldMkLst>
          <pc:docMk/>
          <pc:sldMk cId="3793633731" sldId="341"/>
        </pc:sldMkLst>
        <pc:picChg chg="add mod">
          <ac:chgData name="Mohamed-Reda Derraz" userId="d4e215a6228e3416" providerId="LiveId" clId="{A65D37A9-3843-4F24-86E2-816FF1437B2F}" dt="2023-01-20T10:52:14.062" v="2249" actId="1076"/>
          <ac:picMkLst>
            <pc:docMk/>
            <pc:sldMk cId="3793633731" sldId="341"/>
            <ac:picMk id="2" creationId="{670388E7-D53A-977E-E25D-A82C38E5D4B3}"/>
          </ac:picMkLst>
        </pc:picChg>
        <pc:picChg chg="del">
          <ac:chgData name="Mohamed-Reda Derraz" userId="d4e215a6228e3416" providerId="LiveId" clId="{A65D37A9-3843-4F24-86E2-816FF1437B2F}" dt="2023-01-20T10:51:52.792" v="2234" actId="478"/>
          <ac:picMkLst>
            <pc:docMk/>
            <pc:sldMk cId="3793633731" sldId="341"/>
            <ac:picMk id="3" creationId="{E3012786-3E28-8BCA-CC7E-C07D50A69D69}"/>
          </ac:picMkLst>
        </pc:picChg>
        <pc:picChg chg="add del mod">
          <ac:chgData name="Mohamed-Reda Derraz" userId="d4e215a6228e3416" providerId="LiveId" clId="{A65D37A9-3843-4F24-86E2-816FF1437B2F}" dt="2023-01-20T11:09:42.441" v="2611" actId="21"/>
          <ac:picMkLst>
            <pc:docMk/>
            <pc:sldMk cId="3793633731" sldId="341"/>
            <ac:picMk id="4" creationId="{929FEAC6-8AC5-D334-7891-643B07E96448}"/>
          </ac:picMkLst>
        </pc:picChg>
        <pc:picChg chg="add del mod">
          <ac:chgData name="Mohamed-Reda Derraz" userId="d4e215a6228e3416" providerId="LiveId" clId="{A65D37A9-3843-4F24-86E2-816FF1437B2F}" dt="2023-01-20T11:09:42.441" v="2611" actId="21"/>
          <ac:picMkLst>
            <pc:docMk/>
            <pc:sldMk cId="3793633731" sldId="341"/>
            <ac:picMk id="6" creationId="{176CBAC8-8C36-E387-663E-7B4717941B05}"/>
          </ac:picMkLst>
        </pc:picChg>
        <pc:picChg chg="add del mod">
          <ac:chgData name="Mohamed-Reda Derraz" userId="d4e215a6228e3416" providerId="LiveId" clId="{A65D37A9-3843-4F24-86E2-816FF1437B2F}" dt="2023-01-20T11:09:42.441" v="2611" actId="21"/>
          <ac:picMkLst>
            <pc:docMk/>
            <pc:sldMk cId="3793633731" sldId="341"/>
            <ac:picMk id="7" creationId="{78610302-1473-28C1-4CF2-37DC6ACA50C0}"/>
          </ac:picMkLst>
        </pc:picChg>
        <pc:picChg chg="del">
          <ac:chgData name="Mohamed-Reda Derraz" userId="d4e215a6228e3416" providerId="LiveId" clId="{A65D37A9-3843-4F24-86E2-816FF1437B2F}" dt="2023-01-20T10:51:52.792" v="2234" actId="478"/>
          <ac:picMkLst>
            <pc:docMk/>
            <pc:sldMk cId="3793633731" sldId="341"/>
            <ac:picMk id="8" creationId="{7EE16F9E-185A-C6FA-3224-8B22F742FC42}"/>
          </ac:picMkLst>
        </pc:picChg>
        <pc:picChg chg="add del mod">
          <ac:chgData name="Mohamed-Reda Derraz" userId="d4e215a6228e3416" providerId="LiveId" clId="{A65D37A9-3843-4F24-86E2-816FF1437B2F}" dt="2023-01-20T11:09:42.441" v="2611" actId="21"/>
          <ac:picMkLst>
            <pc:docMk/>
            <pc:sldMk cId="3793633731" sldId="341"/>
            <ac:picMk id="9" creationId="{6F2C04B2-DBF9-773C-5D88-C3569BB91943}"/>
          </ac:picMkLst>
        </pc:picChg>
        <pc:picChg chg="del">
          <ac:chgData name="Mohamed-Reda Derraz" userId="d4e215a6228e3416" providerId="LiveId" clId="{A65D37A9-3843-4F24-86E2-816FF1437B2F}" dt="2023-01-20T10:51:52.792" v="2234" actId="478"/>
          <ac:picMkLst>
            <pc:docMk/>
            <pc:sldMk cId="3793633731" sldId="341"/>
            <ac:picMk id="10" creationId="{71BCF0BF-342F-75C1-D678-486FF0B601E0}"/>
          </ac:picMkLst>
        </pc:picChg>
        <pc:picChg chg="add del mod">
          <ac:chgData name="Mohamed-Reda Derraz" userId="d4e215a6228e3416" providerId="LiveId" clId="{A65D37A9-3843-4F24-86E2-816FF1437B2F}" dt="2023-01-20T11:09:42.441" v="2611" actId="21"/>
          <ac:picMkLst>
            <pc:docMk/>
            <pc:sldMk cId="3793633731" sldId="341"/>
            <ac:picMk id="11" creationId="{65A03B7B-3544-8752-CA03-DAC38A4AB444}"/>
          </ac:picMkLst>
        </pc:picChg>
        <pc:picChg chg="del">
          <ac:chgData name="Mohamed-Reda Derraz" userId="d4e215a6228e3416" providerId="LiveId" clId="{A65D37A9-3843-4F24-86E2-816FF1437B2F}" dt="2023-01-20T10:51:52.792" v="2234" actId="478"/>
          <ac:picMkLst>
            <pc:docMk/>
            <pc:sldMk cId="3793633731" sldId="341"/>
            <ac:picMk id="12" creationId="{1319B959-2367-B97C-91DD-6E7D0AF43D66}"/>
          </ac:picMkLst>
        </pc:picChg>
        <pc:picChg chg="del">
          <ac:chgData name="Mohamed-Reda Derraz" userId="d4e215a6228e3416" providerId="LiveId" clId="{A65D37A9-3843-4F24-86E2-816FF1437B2F}" dt="2023-01-20T10:51:52.792" v="2234" actId="478"/>
          <ac:picMkLst>
            <pc:docMk/>
            <pc:sldMk cId="3793633731" sldId="341"/>
            <ac:picMk id="13" creationId="{1467A26D-F33D-91FA-4CD9-43833BCF8EE8}"/>
          </ac:picMkLst>
        </pc:picChg>
        <pc:picChg chg="add del mod">
          <ac:chgData name="Mohamed-Reda Derraz" userId="d4e215a6228e3416" providerId="LiveId" clId="{A65D37A9-3843-4F24-86E2-816FF1437B2F}" dt="2023-01-20T11:09:42.441" v="2611" actId="21"/>
          <ac:picMkLst>
            <pc:docMk/>
            <pc:sldMk cId="3793633731" sldId="341"/>
            <ac:picMk id="14" creationId="{464A6FB5-BE8A-889E-B373-B98039F5030E}"/>
          </ac:picMkLst>
        </pc:picChg>
        <pc:picChg chg="del">
          <ac:chgData name="Mohamed-Reda Derraz" userId="d4e215a6228e3416" providerId="LiveId" clId="{A65D37A9-3843-4F24-86E2-816FF1437B2F}" dt="2023-01-20T10:51:52.792" v="2234" actId="478"/>
          <ac:picMkLst>
            <pc:docMk/>
            <pc:sldMk cId="3793633731" sldId="341"/>
            <ac:picMk id="15" creationId="{1DF4C27D-08A2-DE2C-9C12-B7D206C51C3E}"/>
          </ac:picMkLst>
        </pc:picChg>
        <pc:picChg chg="add del mod">
          <ac:chgData name="Mohamed-Reda Derraz" userId="d4e215a6228e3416" providerId="LiveId" clId="{A65D37A9-3843-4F24-86E2-816FF1437B2F}" dt="2023-01-20T11:09:42.441" v="2611" actId="21"/>
          <ac:picMkLst>
            <pc:docMk/>
            <pc:sldMk cId="3793633731" sldId="341"/>
            <ac:picMk id="16" creationId="{36522F4C-99F1-63C5-E6D6-B3E6B4ED3B03}"/>
          </ac:picMkLst>
        </pc:picChg>
        <pc:picChg chg="add del mod">
          <ac:chgData name="Mohamed-Reda Derraz" userId="d4e215a6228e3416" providerId="LiveId" clId="{A65D37A9-3843-4F24-86E2-816FF1437B2F}" dt="2023-01-20T11:09:42.441" v="2611" actId="21"/>
          <ac:picMkLst>
            <pc:docMk/>
            <pc:sldMk cId="3793633731" sldId="341"/>
            <ac:picMk id="17" creationId="{382DADEA-8E21-E826-C677-FBB38E469BA9}"/>
          </ac:picMkLst>
        </pc:picChg>
        <pc:picChg chg="del">
          <ac:chgData name="Mohamed-Reda Derraz" userId="d4e215a6228e3416" providerId="LiveId" clId="{A65D37A9-3843-4F24-86E2-816FF1437B2F}" dt="2023-01-20T10:51:52.792" v="2234" actId="478"/>
          <ac:picMkLst>
            <pc:docMk/>
            <pc:sldMk cId="3793633731" sldId="341"/>
            <ac:picMk id="19" creationId="{1722181B-2CC6-3B33-7552-5EB69A267905}"/>
          </ac:picMkLst>
        </pc:picChg>
        <pc:picChg chg="del">
          <ac:chgData name="Mohamed-Reda Derraz" userId="d4e215a6228e3416" providerId="LiveId" clId="{A65D37A9-3843-4F24-86E2-816FF1437B2F}" dt="2023-01-20T10:51:52.792" v="2234" actId="478"/>
          <ac:picMkLst>
            <pc:docMk/>
            <pc:sldMk cId="3793633731" sldId="341"/>
            <ac:picMk id="21" creationId="{7518B76B-89F6-E3AF-191D-5A1F67D7467B}"/>
          </ac:picMkLst>
        </pc:picChg>
      </pc:sldChg>
      <pc:sldChg chg="addSp delSp modSp add mod delAnim modAnim modNotesTx">
        <pc:chgData name="Mohamed-Reda Derraz" userId="d4e215a6228e3416" providerId="LiveId" clId="{A65D37A9-3843-4F24-86E2-816FF1437B2F}" dt="2023-01-20T11:01:29.657" v="2404" actId="20577"/>
        <pc:sldMkLst>
          <pc:docMk/>
          <pc:sldMk cId="2245762850" sldId="342"/>
        </pc:sldMkLst>
        <pc:spChg chg="mod topLvl">
          <ac:chgData name="Mohamed-Reda Derraz" userId="d4e215a6228e3416" providerId="LiveId" clId="{A65D37A9-3843-4F24-86E2-816FF1437B2F}" dt="2023-01-20T11:00:21.783" v="2375" actId="165"/>
          <ac:spMkLst>
            <pc:docMk/>
            <pc:sldMk cId="2245762850" sldId="342"/>
            <ac:spMk id="11" creationId="{2D792CFA-65D1-C72B-1523-541CC19FA12B}"/>
          </ac:spMkLst>
        </pc:spChg>
        <pc:spChg chg="mod topLvl">
          <ac:chgData name="Mohamed-Reda Derraz" userId="d4e215a6228e3416" providerId="LiveId" clId="{A65D37A9-3843-4F24-86E2-816FF1437B2F}" dt="2023-01-20T11:00:21.783" v="2375" actId="165"/>
          <ac:spMkLst>
            <pc:docMk/>
            <pc:sldMk cId="2245762850" sldId="342"/>
            <ac:spMk id="12" creationId="{BF35A5A0-420B-E755-C32A-AE0CA877AD44}"/>
          </ac:spMkLst>
        </pc:spChg>
        <pc:spChg chg="mod topLvl">
          <ac:chgData name="Mohamed-Reda Derraz" userId="d4e215a6228e3416" providerId="LiveId" clId="{A65D37A9-3843-4F24-86E2-816FF1437B2F}" dt="2023-01-20T11:00:21.783" v="2375" actId="165"/>
          <ac:spMkLst>
            <pc:docMk/>
            <pc:sldMk cId="2245762850" sldId="342"/>
            <ac:spMk id="13" creationId="{24B90675-770E-B91B-D907-EB1EEFBB38E8}"/>
          </ac:spMkLst>
        </pc:spChg>
        <pc:spChg chg="mod topLvl">
          <ac:chgData name="Mohamed-Reda Derraz" userId="d4e215a6228e3416" providerId="LiveId" clId="{A65D37A9-3843-4F24-86E2-816FF1437B2F}" dt="2023-01-20T11:00:21.783" v="2375" actId="165"/>
          <ac:spMkLst>
            <pc:docMk/>
            <pc:sldMk cId="2245762850" sldId="342"/>
            <ac:spMk id="14" creationId="{74B5E387-E99A-92FB-E48A-8399356C88F1}"/>
          </ac:spMkLst>
        </pc:spChg>
        <pc:spChg chg="mod topLvl">
          <ac:chgData name="Mohamed-Reda Derraz" userId="d4e215a6228e3416" providerId="LiveId" clId="{A65D37A9-3843-4F24-86E2-816FF1437B2F}" dt="2023-01-20T11:00:21.783" v="2375" actId="165"/>
          <ac:spMkLst>
            <pc:docMk/>
            <pc:sldMk cId="2245762850" sldId="342"/>
            <ac:spMk id="15" creationId="{11D9E450-E746-EB02-483D-1AC61B540A5F}"/>
          </ac:spMkLst>
        </pc:spChg>
        <pc:spChg chg="mod topLvl">
          <ac:chgData name="Mohamed-Reda Derraz" userId="d4e215a6228e3416" providerId="LiveId" clId="{A65D37A9-3843-4F24-86E2-816FF1437B2F}" dt="2023-01-20T11:00:22.017" v="2376" actId="1076"/>
          <ac:spMkLst>
            <pc:docMk/>
            <pc:sldMk cId="2245762850" sldId="342"/>
            <ac:spMk id="16" creationId="{143F290A-34FC-9A91-9BA1-16941599508D}"/>
          </ac:spMkLst>
        </pc:spChg>
        <pc:spChg chg="mod topLvl">
          <ac:chgData name="Mohamed-Reda Derraz" userId="d4e215a6228e3416" providerId="LiveId" clId="{A65D37A9-3843-4F24-86E2-816FF1437B2F}" dt="2023-01-20T11:00:21.783" v="2375" actId="165"/>
          <ac:spMkLst>
            <pc:docMk/>
            <pc:sldMk cId="2245762850" sldId="342"/>
            <ac:spMk id="17" creationId="{6CD565E9-958D-5E36-4979-2E5E4D1C91D9}"/>
          </ac:spMkLst>
        </pc:spChg>
        <pc:spChg chg="mod topLvl">
          <ac:chgData name="Mohamed-Reda Derraz" userId="d4e215a6228e3416" providerId="LiveId" clId="{A65D37A9-3843-4F24-86E2-816FF1437B2F}" dt="2023-01-20T11:00:21.783" v="2375" actId="165"/>
          <ac:spMkLst>
            <pc:docMk/>
            <pc:sldMk cId="2245762850" sldId="342"/>
            <ac:spMk id="18" creationId="{D805F870-F9DE-1F0A-1605-94C5D3DAB370}"/>
          </ac:spMkLst>
        </pc:spChg>
        <pc:spChg chg="mod topLvl">
          <ac:chgData name="Mohamed-Reda Derraz" userId="d4e215a6228e3416" providerId="LiveId" clId="{A65D37A9-3843-4F24-86E2-816FF1437B2F}" dt="2023-01-20T11:00:21.783" v="2375" actId="165"/>
          <ac:spMkLst>
            <pc:docMk/>
            <pc:sldMk cId="2245762850" sldId="342"/>
            <ac:spMk id="19" creationId="{66FA43CD-182A-48CD-0EEB-33B34D1E24D7}"/>
          </ac:spMkLst>
        </pc:spChg>
        <pc:grpChg chg="add del mod">
          <ac:chgData name="Mohamed-Reda Derraz" userId="d4e215a6228e3416" providerId="LiveId" clId="{A65D37A9-3843-4F24-86E2-816FF1437B2F}" dt="2023-01-20T11:00:21.783" v="2375" actId="165"/>
          <ac:grpSpMkLst>
            <pc:docMk/>
            <pc:sldMk cId="2245762850" sldId="342"/>
            <ac:grpSpMk id="9" creationId="{29DCEE9E-F3BF-08A6-D8BA-BBDDCC1F6705}"/>
          </ac:grpSpMkLst>
        </pc:grpChg>
        <pc:grpChg chg="add mod">
          <ac:chgData name="Mohamed-Reda Derraz" userId="d4e215a6228e3416" providerId="LiveId" clId="{A65D37A9-3843-4F24-86E2-816FF1437B2F}" dt="2023-01-20T11:00:16.220" v="2372" actId="338"/>
          <ac:grpSpMkLst>
            <pc:docMk/>
            <pc:sldMk cId="2245762850" sldId="342"/>
            <ac:grpSpMk id="20" creationId="{703FF306-B9EB-EBD8-CAC1-F3CB437134BF}"/>
          </ac:grpSpMkLst>
        </pc:grpChg>
        <pc:picChg chg="del">
          <ac:chgData name="Mohamed-Reda Derraz" userId="d4e215a6228e3416" providerId="LiveId" clId="{A65D37A9-3843-4F24-86E2-816FF1437B2F}" dt="2023-01-20T10:59:22.518" v="2345" actId="478"/>
          <ac:picMkLst>
            <pc:docMk/>
            <pc:sldMk cId="2245762850" sldId="342"/>
            <ac:picMk id="3" creationId="{2EC8DAC7-0A55-7A88-5ACA-462B59013FB9}"/>
          </ac:picMkLst>
        </pc:picChg>
        <pc:picChg chg="add del mod">
          <ac:chgData name="Mohamed-Reda Derraz" userId="d4e215a6228e3416" providerId="LiveId" clId="{A65D37A9-3843-4F24-86E2-816FF1437B2F}" dt="2023-01-20T11:00:22.282" v="2378" actId="1076"/>
          <ac:picMkLst>
            <pc:docMk/>
            <pc:sldMk cId="2245762850" sldId="342"/>
            <ac:picMk id="4" creationId="{82841FAB-9EE2-9A57-2C48-98A7EA9D3C9B}"/>
          </ac:picMkLst>
        </pc:picChg>
        <pc:picChg chg="del">
          <ac:chgData name="Mohamed-Reda Derraz" userId="d4e215a6228e3416" providerId="LiveId" clId="{A65D37A9-3843-4F24-86E2-816FF1437B2F}" dt="2023-01-20T10:59:23.471" v="2347" actId="478"/>
          <ac:picMkLst>
            <pc:docMk/>
            <pc:sldMk cId="2245762850" sldId="342"/>
            <ac:picMk id="6" creationId="{BE61B22E-A1C7-6A8C-C005-A386F11929A5}"/>
          </ac:picMkLst>
        </pc:picChg>
        <pc:picChg chg="add mod">
          <ac:chgData name="Mohamed-Reda Derraz" userId="d4e215a6228e3416" providerId="LiveId" clId="{A65D37A9-3843-4F24-86E2-816FF1437B2F}" dt="2023-01-20T10:59:46.079" v="2357" actId="1076"/>
          <ac:picMkLst>
            <pc:docMk/>
            <pc:sldMk cId="2245762850" sldId="342"/>
            <ac:picMk id="7" creationId="{77E64EF3-0FFF-B5DC-71ED-15B2B677EC7C}"/>
          </ac:picMkLst>
        </pc:picChg>
        <pc:picChg chg="del">
          <ac:chgData name="Mohamed-Reda Derraz" userId="d4e215a6228e3416" providerId="LiveId" clId="{A65D37A9-3843-4F24-86E2-816FF1437B2F}" dt="2023-01-20T10:59:23.798" v="2348" actId="478"/>
          <ac:picMkLst>
            <pc:docMk/>
            <pc:sldMk cId="2245762850" sldId="342"/>
            <ac:picMk id="8" creationId="{6F7AE9C0-1DCA-D94E-16C9-57ACD47F4C14}"/>
          </ac:picMkLst>
        </pc:picChg>
        <pc:picChg chg="del">
          <ac:chgData name="Mohamed-Reda Derraz" userId="d4e215a6228e3416" providerId="LiveId" clId="{A65D37A9-3843-4F24-86E2-816FF1437B2F}" dt="2023-01-20T10:59:24.079" v="2349" actId="478"/>
          <ac:picMkLst>
            <pc:docMk/>
            <pc:sldMk cId="2245762850" sldId="342"/>
            <ac:picMk id="10" creationId="{A02542F8-6FFB-09C8-E5CC-1F1DDDC77E39}"/>
          </ac:picMkLst>
        </pc:picChg>
        <pc:picChg chg="add mod">
          <ac:chgData name="Mohamed-Reda Derraz" userId="d4e215a6228e3416" providerId="LiveId" clId="{A65D37A9-3843-4F24-86E2-816FF1437B2F}" dt="2023-01-20T11:01:03.230" v="2392" actId="207"/>
          <ac:picMkLst>
            <pc:docMk/>
            <pc:sldMk cId="2245762850" sldId="342"/>
            <ac:picMk id="22" creationId="{FD72A0C9-700A-E7A6-7E1F-210BCD22C724}"/>
          </ac:picMkLst>
        </pc:picChg>
      </pc:sldChg>
      <pc:sldChg chg="addSp delSp modSp add mod delAnim modAnim modNotesTx">
        <pc:chgData name="Mohamed-Reda Derraz" userId="d4e215a6228e3416" providerId="LiveId" clId="{A65D37A9-3843-4F24-86E2-816FF1437B2F}" dt="2023-01-20T11:02:57.250" v="2442" actId="6549"/>
        <pc:sldMkLst>
          <pc:docMk/>
          <pc:sldMk cId="2117795760" sldId="343"/>
        </pc:sldMkLst>
        <pc:picChg chg="add mod">
          <ac:chgData name="Mohamed-Reda Derraz" userId="d4e215a6228e3416" providerId="LiveId" clId="{A65D37A9-3843-4F24-86E2-816FF1437B2F}" dt="2023-01-20T11:02:16.140" v="2416" actId="1076"/>
          <ac:picMkLst>
            <pc:docMk/>
            <pc:sldMk cId="2117795760" sldId="343"/>
            <ac:picMk id="3" creationId="{2F9BF21F-A181-483F-D152-16EC669D10C4}"/>
          </ac:picMkLst>
        </pc:picChg>
        <pc:picChg chg="del">
          <ac:chgData name="Mohamed-Reda Derraz" userId="d4e215a6228e3416" providerId="LiveId" clId="{A65D37A9-3843-4F24-86E2-816FF1437B2F}" dt="2023-01-20T11:01:38.986" v="2407" actId="478"/>
          <ac:picMkLst>
            <pc:docMk/>
            <pc:sldMk cId="2117795760" sldId="343"/>
            <ac:picMk id="4" creationId="{82841FAB-9EE2-9A57-2C48-98A7EA9D3C9B}"/>
          </ac:picMkLst>
        </pc:picChg>
        <pc:picChg chg="add mod">
          <ac:chgData name="Mohamed-Reda Derraz" userId="d4e215a6228e3416" providerId="LiveId" clId="{A65D37A9-3843-4F24-86E2-816FF1437B2F}" dt="2023-01-20T11:02:39.109" v="2430" actId="1076"/>
          <ac:picMkLst>
            <pc:docMk/>
            <pc:sldMk cId="2117795760" sldId="343"/>
            <ac:picMk id="6" creationId="{0CC3DB7C-7AE7-1E5B-6ECA-8773100E45C6}"/>
          </ac:picMkLst>
        </pc:picChg>
        <pc:picChg chg="del">
          <ac:chgData name="Mohamed-Reda Derraz" userId="d4e215a6228e3416" providerId="LiveId" clId="{A65D37A9-3843-4F24-86E2-816FF1437B2F}" dt="2023-01-20T11:01:39.302" v="2408" actId="478"/>
          <ac:picMkLst>
            <pc:docMk/>
            <pc:sldMk cId="2117795760" sldId="343"/>
            <ac:picMk id="7" creationId="{77E64EF3-0FFF-B5DC-71ED-15B2B677EC7C}"/>
          </ac:picMkLst>
        </pc:picChg>
        <pc:picChg chg="del">
          <ac:chgData name="Mohamed-Reda Derraz" userId="d4e215a6228e3416" providerId="LiveId" clId="{A65D37A9-3843-4F24-86E2-816FF1437B2F}" dt="2023-01-20T11:01:39.594" v="2409" actId="478"/>
          <ac:picMkLst>
            <pc:docMk/>
            <pc:sldMk cId="2117795760" sldId="343"/>
            <ac:picMk id="22" creationId="{FD72A0C9-700A-E7A6-7E1F-210BCD22C724}"/>
          </ac:picMkLst>
        </pc:picChg>
      </pc:sldChg>
      <pc:sldChg chg="addSp delSp modSp add mod delAnim modAnim modNotesTx">
        <pc:chgData name="Mohamed-Reda Derraz" userId="d4e215a6228e3416" providerId="LiveId" clId="{A65D37A9-3843-4F24-86E2-816FF1437B2F}" dt="2023-01-20T11:25:12.501" v="2692"/>
        <pc:sldMkLst>
          <pc:docMk/>
          <pc:sldMk cId="4236440014" sldId="344"/>
        </pc:sldMkLst>
        <pc:grpChg chg="add mod">
          <ac:chgData name="Mohamed-Reda Derraz" userId="d4e215a6228e3416" providerId="LiveId" clId="{A65D37A9-3843-4F24-86E2-816FF1437B2F}" dt="2023-01-20T11:04:11.011" v="2458" actId="164"/>
          <ac:grpSpMkLst>
            <pc:docMk/>
            <pc:sldMk cId="4236440014" sldId="344"/>
            <ac:grpSpMk id="10" creationId="{75C56346-B294-60B1-1B8C-FF9E9B8E1792}"/>
          </ac:grpSpMkLst>
        </pc:grpChg>
        <pc:picChg chg="add mod">
          <ac:chgData name="Mohamed-Reda Derraz" userId="d4e215a6228e3416" providerId="LiveId" clId="{A65D37A9-3843-4F24-86E2-816FF1437B2F}" dt="2023-01-20T11:03:17.223" v="2445"/>
          <ac:picMkLst>
            <pc:docMk/>
            <pc:sldMk cId="4236440014" sldId="344"/>
            <ac:picMk id="2" creationId="{86CB4433-E05E-2B8B-3337-D3E4DB6E6F7B}"/>
          </ac:picMkLst>
        </pc:picChg>
        <pc:picChg chg="del">
          <ac:chgData name="Mohamed-Reda Derraz" userId="d4e215a6228e3416" providerId="LiveId" clId="{A65D37A9-3843-4F24-86E2-816FF1437B2F}" dt="2023-01-20T11:03:00.783" v="2443" actId="478"/>
          <ac:picMkLst>
            <pc:docMk/>
            <pc:sldMk cId="4236440014" sldId="344"/>
            <ac:picMk id="3" creationId="{2F9BF21F-A181-483F-D152-16EC669D10C4}"/>
          </ac:picMkLst>
        </pc:picChg>
        <pc:picChg chg="add mod">
          <ac:chgData name="Mohamed-Reda Derraz" userId="d4e215a6228e3416" providerId="LiveId" clId="{A65D37A9-3843-4F24-86E2-816FF1437B2F}" dt="2023-01-20T11:04:11.011" v="2458" actId="164"/>
          <ac:picMkLst>
            <pc:docMk/>
            <pc:sldMk cId="4236440014" sldId="344"/>
            <ac:picMk id="4" creationId="{10E59FEA-5862-49C5-96B4-1B1A6F8487E0}"/>
          </ac:picMkLst>
        </pc:picChg>
        <pc:picChg chg="del">
          <ac:chgData name="Mohamed-Reda Derraz" userId="d4e215a6228e3416" providerId="LiveId" clId="{A65D37A9-3843-4F24-86E2-816FF1437B2F}" dt="2023-01-20T11:03:01.174" v="2444" actId="478"/>
          <ac:picMkLst>
            <pc:docMk/>
            <pc:sldMk cId="4236440014" sldId="344"/>
            <ac:picMk id="6" creationId="{0CC3DB7C-7AE7-1E5B-6ECA-8773100E45C6}"/>
          </ac:picMkLst>
        </pc:picChg>
        <pc:picChg chg="add mod">
          <ac:chgData name="Mohamed-Reda Derraz" userId="d4e215a6228e3416" providerId="LiveId" clId="{A65D37A9-3843-4F24-86E2-816FF1437B2F}" dt="2023-01-20T11:04:11.011" v="2458" actId="164"/>
          <ac:picMkLst>
            <pc:docMk/>
            <pc:sldMk cId="4236440014" sldId="344"/>
            <ac:picMk id="7" creationId="{9A1C71EE-44B5-B2E5-E304-B35CA4F07DFF}"/>
          </ac:picMkLst>
        </pc:picChg>
        <pc:picChg chg="add mod">
          <ac:chgData name="Mohamed-Reda Derraz" userId="d4e215a6228e3416" providerId="LiveId" clId="{A65D37A9-3843-4F24-86E2-816FF1437B2F}" dt="2023-01-20T11:04:11.011" v="2458" actId="164"/>
          <ac:picMkLst>
            <pc:docMk/>
            <pc:sldMk cId="4236440014" sldId="344"/>
            <ac:picMk id="8" creationId="{8E11CBE7-CB4F-6A1B-A023-E4091A3A4B9A}"/>
          </ac:picMkLst>
        </pc:picChg>
        <pc:picChg chg="add mod">
          <ac:chgData name="Mohamed-Reda Derraz" userId="d4e215a6228e3416" providerId="LiveId" clId="{A65D37A9-3843-4F24-86E2-816FF1437B2F}" dt="2023-01-20T11:04:02.124" v="2456" actId="1076"/>
          <ac:picMkLst>
            <pc:docMk/>
            <pc:sldMk cId="4236440014" sldId="344"/>
            <ac:picMk id="9" creationId="{8D300D7D-3018-4661-7C40-860040E0117E}"/>
          </ac:picMkLst>
        </pc:picChg>
      </pc:sldChg>
      <pc:sldMasterChg chg="modSldLayout">
        <pc:chgData name="Mohamed-Reda Derraz" userId="d4e215a6228e3416" providerId="LiveId" clId="{A65D37A9-3843-4F24-86E2-816FF1437B2F}" dt="2023-01-20T09:29:35.571" v="1180" actId="478"/>
        <pc:sldMasterMkLst>
          <pc:docMk/>
          <pc:sldMasterMk cId="0" sldId="2147483679"/>
        </pc:sldMasterMkLst>
        <pc:sldLayoutChg chg="delSp mod">
          <pc:chgData name="Mohamed-Reda Derraz" userId="d4e215a6228e3416" providerId="LiveId" clId="{A65D37A9-3843-4F24-86E2-816FF1437B2F}" dt="2023-01-20T09:29:35.571" v="1180" actId="478"/>
          <pc:sldLayoutMkLst>
            <pc:docMk/>
            <pc:sldMasterMk cId="0" sldId="2147483679"/>
            <pc:sldLayoutMk cId="0" sldId="2147483652"/>
          </pc:sldLayoutMkLst>
          <pc:picChg chg="del">
            <ac:chgData name="Mohamed-Reda Derraz" userId="d4e215a6228e3416" providerId="LiveId" clId="{A65D37A9-3843-4F24-86E2-816FF1437B2F}" dt="2023-01-20T09:29:35.571" v="1180" actId="478"/>
            <ac:picMkLst>
              <pc:docMk/>
              <pc:sldMasterMk cId="0" sldId="2147483679"/>
              <pc:sldLayoutMk cId="0" sldId="2147483652"/>
              <ac:picMk id="48" creationId="{00000000-0000-0000-0000-000000000000}"/>
            </ac:picMkLst>
          </pc:picChg>
        </pc:sldLayoutChg>
      </pc:sldMasterChg>
    </pc:docChg>
  </pc:docChgLst>
  <pc:docChgLst>
    <pc:chgData name="Abdessamad Derraz" userId="4c6d9526346a9ae3" providerId="LiveId" clId="{CA7699A7-CBE9-4F2F-BAD6-7606B92AC2C5}"/>
    <pc:docChg chg="undo custSel addSld delSld modSld sldOrd delMainMaster addSection delSection modSection">
      <pc:chgData name="Abdessamad Derraz" userId="4c6d9526346a9ae3" providerId="LiveId" clId="{CA7699A7-CBE9-4F2F-BAD6-7606B92AC2C5}" dt="2023-01-20T18:05:46.746" v="2646" actId="20577"/>
      <pc:docMkLst>
        <pc:docMk/>
      </pc:docMkLst>
      <pc:sldChg chg="modSp mod modTransition modNotes modNotesTx">
        <pc:chgData name="Abdessamad Derraz" userId="4c6d9526346a9ae3" providerId="LiveId" clId="{CA7699A7-CBE9-4F2F-BAD6-7606B92AC2C5}" dt="2023-01-20T18:05:46.746" v="2646" actId="20577"/>
        <pc:sldMkLst>
          <pc:docMk/>
          <pc:sldMk cId="0" sldId="256"/>
        </pc:sldMkLst>
        <pc:spChg chg="mod replST">
          <ac:chgData name="Abdessamad Derraz" userId="4c6d9526346a9ae3" providerId="LiveId" clId="{CA7699A7-CBE9-4F2F-BAD6-7606B92AC2C5}" dt="2023-01-20T18:05:33.384" v="2619" actId="20577"/>
          <ac:spMkLst>
            <pc:docMk/>
            <pc:sldMk cId="0" sldId="256"/>
            <ac:spMk id="335" creationId="{00000000-0000-0000-0000-000000000000}"/>
          </ac:spMkLst>
        </pc:spChg>
        <pc:spChg chg="mod replST">
          <ac:chgData name="Abdessamad Derraz" userId="4c6d9526346a9ae3" providerId="LiveId" clId="{CA7699A7-CBE9-4F2F-BAD6-7606B92AC2C5}" dt="2023-01-20T18:05:46.746" v="2646" actId="20577"/>
          <ac:spMkLst>
            <pc:docMk/>
            <pc:sldMk cId="0" sldId="256"/>
            <ac:spMk id="336" creationId="{00000000-0000-0000-0000-000000000000}"/>
          </ac:spMkLst>
        </pc:spChg>
        <pc:grpChg chg="replST">
          <ac:chgData name="Abdessamad Derraz" userId="4c6d9526346a9ae3" providerId="LiveId" clId="{CA7699A7-CBE9-4F2F-BAD6-7606B92AC2C5}" dt="2023-01-18T21:26:19.595" v="874"/>
          <ac:grpSpMkLst>
            <pc:docMk/>
            <pc:sldMk cId="0" sldId="256"/>
            <ac:grpSpMk id="330" creationId="{00000000-0000-0000-0000-000000000000}"/>
          </ac:grpSpMkLst>
        </pc:grpChg>
        <pc:cxnChg chg="replST">
          <ac:chgData name="Abdessamad Derraz" userId="4c6d9526346a9ae3" providerId="LiveId" clId="{CA7699A7-CBE9-4F2F-BAD6-7606B92AC2C5}" dt="2023-01-18T21:26:19.570" v="873"/>
          <ac:cxnSpMkLst>
            <pc:docMk/>
            <pc:sldMk cId="0" sldId="256"/>
            <ac:cxnSpMk id="329" creationId="{00000000-0000-0000-0000-000000000000}"/>
          </ac:cxnSpMkLst>
        </pc:cxnChg>
      </pc:sldChg>
      <pc:sldChg chg="modSp del mod modNotesTx">
        <pc:chgData name="Abdessamad Derraz" userId="4c6d9526346a9ae3" providerId="LiveId" clId="{CA7699A7-CBE9-4F2F-BAD6-7606B92AC2C5}" dt="2023-01-18T21:21:01.306" v="815" actId="47"/>
        <pc:sldMkLst>
          <pc:docMk/>
          <pc:sldMk cId="0" sldId="258"/>
        </pc:sldMkLst>
        <pc:spChg chg="mod">
          <ac:chgData name="Abdessamad Derraz" userId="4c6d9526346a9ae3" providerId="LiveId" clId="{CA7699A7-CBE9-4F2F-BAD6-7606B92AC2C5}" dt="2023-01-18T21:19:25.736" v="787" actId="207"/>
          <ac:spMkLst>
            <pc:docMk/>
            <pc:sldMk cId="0" sldId="258"/>
            <ac:spMk id="350" creationId="{00000000-0000-0000-0000-000000000000}"/>
          </ac:spMkLst>
        </pc:spChg>
      </pc:sldChg>
      <pc:sldChg chg="modSp del mod ord modTransition modShow">
        <pc:chgData name="Abdessamad Derraz" userId="4c6d9526346a9ae3" providerId="LiveId" clId="{CA7699A7-CBE9-4F2F-BAD6-7606B92AC2C5}" dt="2023-01-20T15:49:31.878" v="2584" actId="18676"/>
        <pc:sldMkLst>
          <pc:docMk/>
          <pc:sldMk cId="0" sldId="259"/>
        </pc:sldMkLst>
        <pc:spChg chg="replST">
          <ac:chgData name="Abdessamad Derraz" userId="4c6d9526346a9ae3" providerId="LiveId" clId="{CA7699A7-CBE9-4F2F-BAD6-7606B92AC2C5}" dt="2023-01-18T21:26:19.978" v="945"/>
          <ac:spMkLst>
            <pc:docMk/>
            <pc:sldMk cId="0" sldId="259"/>
            <ac:spMk id="367" creationId="{00000000-0000-0000-0000-000000000000}"/>
          </ac:spMkLst>
        </pc:spChg>
        <pc:spChg chg="replST">
          <ac:chgData name="Abdessamad Derraz" userId="4c6d9526346a9ae3" providerId="LiveId" clId="{CA7699A7-CBE9-4F2F-BAD6-7606B92AC2C5}" dt="2023-01-18T21:26:19.983" v="946"/>
          <ac:spMkLst>
            <pc:docMk/>
            <pc:sldMk cId="0" sldId="259"/>
            <ac:spMk id="368" creationId="{00000000-0000-0000-0000-000000000000}"/>
          </ac:spMkLst>
        </pc:spChg>
        <pc:cxnChg chg="replST">
          <ac:chgData name="Abdessamad Derraz" userId="4c6d9526346a9ae3" providerId="LiveId" clId="{CA7699A7-CBE9-4F2F-BAD6-7606B92AC2C5}" dt="2023-01-18T21:26:19.989" v="947"/>
          <ac:cxnSpMkLst>
            <pc:docMk/>
            <pc:sldMk cId="0" sldId="259"/>
            <ac:cxnSpMk id="369" creationId="{00000000-0000-0000-0000-000000000000}"/>
          </ac:cxnSpMkLst>
        </pc:cxnChg>
      </pc:sldChg>
      <pc:sldChg chg="modSp del mod ord modTransition modShow modNotes">
        <pc:chgData name="Abdessamad Derraz" userId="4c6d9526346a9ae3" providerId="LiveId" clId="{CA7699A7-CBE9-4F2F-BAD6-7606B92AC2C5}" dt="2023-01-20T15:49:31.878" v="2584" actId="18676"/>
        <pc:sldMkLst>
          <pc:docMk/>
          <pc:sldMk cId="0" sldId="260"/>
        </pc:sldMkLst>
        <pc:spChg chg="replST">
          <ac:chgData name="Abdessamad Derraz" userId="4c6d9526346a9ae3" providerId="LiveId" clId="{CA7699A7-CBE9-4F2F-BAD6-7606B92AC2C5}" dt="2023-01-18T21:26:20.021" v="954"/>
          <ac:spMkLst>
            <pc:docMk/>
            <pc:sldMk cId="0" sldId="260"/>
            <ac:spMk id="375" creationId="{00000000-0000-0000-0000-000000000000}"/>
          </ac:spMkLst>
        </pc:spChg>
        <pc:spChg chg="replST">
          <ac:chgData name="Abdessamad Derraz" userId="4c6d9526346a9ae3" providerId="LiveId" clId="{CA7699A7-CBE9-4F2F-BAD6-7606B92AC2C5}" dt="2023-01-18T21:26:20.025" v="955"/>
          <ac:spMkLst>
            <pc:docMk/>
            <pc:sldMk cId="0" sldId="260"/>
            <ac:spMk id="376" creationId="{00000000-0000-0000-0000-000000000000}"/>
          </ac:spMkLst>
        </pc:spChg>
        <pc:picChg chg="replST">
          <ac:chgData name="Abdessamad Derraz" userId="4c6d9526346a9ae3" providerId="LiveId" clId="{CA7699A7-CBE9-4F2F-BAD6-7606B92AC2C5}" dt="2023-01-18T21:26:20.016" v="953"/>
          <ac:picMkLst>
            <pc:docMk/>
            <pc:sldMk cId="0" sldId="260"/>
            <ac:picMk id="374" creationId="{00000000-0000-0000-0000-000000000000}"/>
          </ac:picMkLst>
        </pc:picChg>
        <pc:picChg chg="replST">
          <ac:chgData name="Abdessamad Derraz" userId="4c6d9526346a9ae3" providerId="LiveId" clId="{CA7699A7-CBE9-4F2F-BAD6-7606B92AC2C5}" dt="2023-01-18T21:26:20.029" v="956"/>
          <ac:picMkLst>
            <pc:docMk/>
            <pc:sldMk cId="0" sldId="260"/>
            <ac:picMk id="377" creationId="{00000000-0000-0000-0000-000000000000}"/>
          </ac:picMkLst>
        </pc:picChg>
        <pc:picChg chg="replST">
          <ac:chgData name="Abdessamad Derraz" userId="4c6d9526346a9ae3" providerId="LiveId" clId="{CA7699A7-CBE9-4F2F-BAD6-7606B92AC2C5}" dt="2023-01-18T21:26:20.034" v="957"/>
          <ac:picMkLst>
            <pc:docMk/>
            <pc:sldMk cId="0" sldId="260"/>
            <ac:picMk id="378" creationId="{00000000-0000-0000-0000-000000000000}"/>
          </ac:picMkLst>
        </pc:picChg>
        <pc:picChg chg="replST">
          <ac:chgData name="Abdessamad Derraz" userId="4c6d9526346a9ae3" providerId="LiveId" clId="{CA7699A7-CBE9-4F2F-BAD6-7606B92AC2C5}" dt="2023-01-18T21:26:20.039" v="958"/>
          <ac:picMkLst>
            <pc:docMk/>
            <pc:sldMk cId="0" sldId="260"/>
            <ac:picMk id="379"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61"/>
        </pc:sldMkLst>
        <pc:spChg chg="replST">
          <ac:chgData name="Abdessamad Derraz" userId="4c6d9526346a9ae3" providerId="LiveId" clId="{CA7699A7-CBE9-4F2F-BAD6-7606B92AC2C5}" dt="2023-01-18T21:26:20.044" v="959"/>
          <ac:spMkLst>
            <pc:docMk/>
            <pc:sldMk cId="0" sldId="261"/>
            <ac:spMk id="384" creationId="{00000000-0000-0000-0000-000000000000}"/>
          </ac:spMkLst>
        </pc:spChg>
        <pc:spChg chg="replST">
          <ac:chgData name="Abdessamad Derraz" userId="4c6d9526346a9ae3" providerId="LiveId" clId="{CA7699A7-CBE9-4F2F-BAD6-7606B92AC2C5}" dt="2023-01-18T21:26:20.048" v="960"/>
          <ac:spMkLst>
            <pc:docMk/>
            <pc:sldMk cId="0" sldId="261"/>
            <ac:spMk id="385" creationId="{00000000-0000-0000-0000-000000000000}"/>
          </ac:spMkLst>
        </pc:spChg>
        <pc:spChg chg="replST">
          <ac:chgData name="Abdessamad Derraz" userId="4c6d9526346a9ae3" providerId="LiveId" clId="{CA7699A7-CBE9-4F2F-BAD6-7606B92AC2C5}" dt="2023-01-18T21:26:20.053" v="961"/>
          <ac:spMkLst>
            <pc:docMk/>
            <pc:sldMk cId="0" sldId="261"/>
            <ac:spMk id="386" creationId="{00000000-0000-0000-0000-000000000000}"/>
          </ac:spMkLst>
        </pc:spChg>
        <pc:spChg chg="replST">
          <ac:chgData name="Abdessamad Derraz" userId="4c6d9526346a9ae3" providerId="LiveId" clId="{CA7699A7-CBE9-4F2F-BAD6-7606B92AC2C5}" dt="2023-01-18T21:26:20.057" v="962"/>
          <ac:spMkLst>
            <pc:docMk/>
            <pc:sldMk cId="0" sldId="261"/>
            <ac:spMk id="387" creationId="{00000000-0000-0000-0000-000000000000}"/>
          </ac:spMkLst>
        </pc:spChg>
        <pc:spChg chg="replST">
          <ac:chgData name="Abdessamad Derraz" userId="4c6d9526346a9ae3" providerId="LiveId" clId="{CA7699A7-CBE9-4F2F-BAD6-7606B92AC2C5}" dt="2023-01-18T21:26:20.060" v="963"/>
          <ac:spMkLst>
            <pc:docMk/>
            <pc:sldMk cId="0" sldId="261"/>
            <ac:spMk id="388" creationId="{00000000-0000-0000-0000-000000000000}"/>
          </ac:spMkLst>
        </pc:spChg>
        <pc:spChg chg="replST">
          <ac:chgData name="Abdessamad Derraz" userId="4c6d9526346a9ae3" providerId="LiveId" clId="{CA7699A7-CBE9-4F2F-BAD6-7606B92AC2C5}" dt="2023-01-18T21:26:20.064" v="964"/>
          <ac:spMkLst>
            <pc:docMk/>
            <pc:sldMk cId="0" sldId="261"/>
            <ac:spMk id="389" creationId="{00000000-0000-0000-0000-000000000000}"/>
          </ac:spMkLst>
        </pc:spChg>
        <pc:spChg chg="replST">
          <ac:chgData name="Abdessamad Derraz" userId="4c6d9526346a9ae3" providerId="LiveId" clId="{CA7699A7-CBE9-4F2F-BAD6-7606B92AC2C5}" dt="2023-01-18T21:26:20.070" v="965"/>
          <ac:spMkLst>
            <pc:docMk/>
            <pc:sldMk cId="0" sldId="261"/>
            <ac:spMk id="390" creationId="{00000000-0000-0000-0000-000000000000}"/>
          </ac:spMkLst>
        </pc:spChg>
        <pc:picChg chg="replST">
          <ac:chgData name="Abdessamad Derraz" userId="4c6d9526346a9ae3" providerId="LiveId" clId="{CA7699A7-CBE9-4F2F-BAD6-7606B92AC2C5}" dt="2023-01-18T21:26:20.073" v="966"/>
          <ac:picMkLst>
            <pc:docMk/>
            <pc:sldMk cId="0" sldId="261"/>
            <ac:picMk id="391" creationId="{00000000-0000-0000-0000-000000000000}"/>
          </ac:picMkLst>
        </pc:picChg>
        <pc:picChg chg="replST">
          <ac:chgData name="Abdessamad Derraz" userId="4c6d9526346a9ae3" providerId="LiveId" clId="{CA7699A7-CBE9-4F2F-BAD6-7606B92AC2C5}" dt="2023-01-18T21:26:20.078" v="967"/>
          <ac:picMkLst>
            <pc:docMk/>
            <pc:sldMk cId="0" sldId="261"/>
            <ac:picMk id="392" creationId="{00000000-0000-0000-0000-000000000000}"/>
          </ac:picMkLst>
        </pc:picChg>
        <pc:picChg chg="replST">
          <ac:chgData name="Abdessamad Derraz" userId="4c6d9526346a9ae3" providerId="LiveId" clId="{CA7699A7-CBE9-4F2F-BAD6-7606B92AC2C5}" dt="2023-01-18T21:26:20.083" v="968"/>
          <ac:picMkLst>
            <pc:docMk/>
            <pc:sldMk cId="0" sldId="261"/>
            <ac:picMk id="393" creationId="{00000000-0000-0000-0000-000000000000}"/>
          </ac:picMkLst>
        </pc:picChg>
      </pc:sldChg>
      <pc:sldChg chg="modSp del mod ord modTransition modShow modNotes">
        <pc:chgData name="Abdessamad Derraz" userId="4c6d9526346a9ae3" providerId="LiveId" clId="{CA7699A7-CBE9-4F2F-BAD6-7606B92AC2C5}" dt="2023-01-20T15:49:31.878" v="2584" actId="18676"/>
        <pc:sldMkLst>
          <pc:docMk/>
          <pc:sldMk cId="0" sldId="262"/>
        </pc:sldMkLst>
        <pc:spChg chg="replST">
          <ac:chgData name="Abdessamad Derraz" userId="4c6d9526346a9ae3" providerId="LiveId" clId="{CA7699A7-CBE9-4F2F-BAD6-7606B92AC2C5}" dt="2023-01-18T21:26:19.994" v="948"/>
          <ac:spMkLst>
            <pc:docMk/>
            <pc:sldMk cId="0" sldId="262"/>
            <ac:spMk id="398" creationId="{00000000-0000-0000-0000-000000000000}"/>
          </ac:spMkLst>
        </pc:spChg>
        <pc:spChg chg="replST">
          <ac:chgData name="Abdessamad Derraz" userId="4c6d9526346a9ae3" providerId="LiveId" clId="{CA7699A7-CBE9-4F2F-BAD6-7606B92AC2C5}" dt="2023-01-18T21:26:19.998" v="949"/>
          <ac:spMkLst>
            <pc:docMk/>
            <pc:sldMk cId="0" sldId="262"/>
            <ac:spMk id="399" creationId="{00000000-0000-0000-0000-000000000000}"/>
          </ac:spMkLst>
        </pc:spChg>
        <pc:spChg chg="replST">
          <ac:chgData name="Abdessamad Derraz" userId="4c6d9526346a9ae3" providerId="LiveId" clId="{CA7699A7-CBE9-4F2F-BAD6-7606B92AC2C5}" dt="2023-01-18T21:26:20.001" v="950"/>
          <ac:spMkLst>
            <pc:docMk/>
            <pc:sldMk cId="0" sldId="262"/>
            <ac:spMk id="400" creationId="{00000000-0000-0000-0000-000000000000}"/>
          </ac:spMkLst>
        </pc:spChg>
        <pc:grpChg chg="replST">
          <ac:chgData name="Abdessamad Derraz" userId="4c6d9526346a9ae3" providerId="LiveId" clId="{CA7699A7-CBE9-4F2F-BAD6-7606B92AC2C5}" dt="2023-01-18T21:26:20.005" v="951"/>
          <ac:grpSpMkLst>
            <pc:docMk/>
            <pc:sldMk cId="0" sldId="262"/>
            <ac:grpSpMk id="401" creationId="{00000000-0000-0000-0000-000000000000}"/>
          </ac:grpSpMkLst>
        </pc:grpChg>
        <pc:cxnChg chg="replST">
          <ac:chgData name="Abdessamad Derraz" userId="4c6d9526346a9ae3" providerId="LiveId" clId="{CA7699A7-CBE9-4F2F-BAD6-7606B92AC2C5}" dt="2023-01-18T21:26:20.010" v="952"/>
          <ac:cxnSpMkLst>
            <pc:docMk/>
            <pc:sldMk cId="0" sldId="262"/>
            <ac:cxnSpMk id="406"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63"/>
        </pc:sldMkLst>
        <pc:spChg chg="replST">
          <ac:chgData name="Abdessamad Derraz" userId="4c6d9526346a9ae3" providerId="LiveId" clId="{CA7699A7-CBE9-4F2F-BAD6-7606B92AC2C5}" dt="2023-01-18T21:26:20.089" v="969"/>
          <ac:spMkLst>
            <pc:docMk/>
            <pc:sldMk cId="0" sldId="263"/>
            <ac:spMk id="411" creationId="{00000000-0000-0000-0000-000000000000}"/>
          </ac:spMkLst>
        </pc:spChg>
        <pc:spChg chg="replST">
          <ac:chgData name="Abdessamad Derraz" userId="4c6d9526346a9ae3" providerId="LiveId" clId="{CA7699A7-CBE9-4F2F-BAD6-7606B92AC2C5}" dt="2023-01-18T21:26:20.093" v="970"/>
          <ac:spMkLst>
            <pc:docMk/>
            <pc:sldMk cId="0" sldId="263"/>
            <ac:spMk id="412" creationId="{00000000-0000-0000-0000-000000000000}"/>
          </ac:spMkLst>
        </pc:spChg>
        <pc:grpChg chg="replST">
          <ac:chgData name="Abdessamad Derraz" userId="4c6d9526346a9ae3" providerId="LiveId" clId="{CA7699A7-CBE9-4F2F-BAD6-7606B92AC2C5}" dt="2023-01-18T21:26:20.102" v="972"/>
          <ac:grpSpMkLst>
            <pc:docMk/>
            <pc:sldMk cId="0" sldId="263"/>
            <ac:grpSpMk id="414" creationId="{00000000-0000-0000-0000-000000000000}"/>
          </ac:grpSpMkLst>
        </pc:grpChg>
        <pc:cxnChg chg="replST">
          <ac:chgData name="Abdessamad Derraz" userId="4c6d9526346a9ae3" providerId="LiveId" clId="{CA7699A7-CBE9-4F2F-BAD6-7606B92AC2C5}" dt="2023-01-18T21:26:20.097" v="971"/>
          <ac:cxnSpMkLst>
            <pc:docMk/>
            <pc:sldMk cId="0" sldId="263"/>
            <ac:cxnSpMk id="413"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64"/>
        </pc:sldMkLst>
        <pc:spChg chg="replST">
          <ac:chgData name="Abdessamad Derraz" userId="4c6d9526346a9ae3" providerId="LiveId" clId="{CA7699A7-CBE9-4F2F-BAD6-7606B92AC2C5}" dt="2023-01-18T21:26:20.108" v="973"/>
          <ac:spMkLst>
            <pc:docMk/>
            <pc:sldMk cId="0" sldId="264"/>
            <ac:spMk id="424" creationId="{00000000-0000-0000-0000-000000000000}"/>
          </ac:spMkLst>
        </pc:spChg>
        <pc:spChg chg="replST">
          <ac:chgData name="Abdessamad Derraz" userId="4c6d9526346a9ae3" providerId="LiveId" clId="{CA7699A7-CBE9-4F2F-BAD6-7606B92AC2C5}" dt="2023-01-18T21:26:20.113" v="974"/>
          <ac:spMkLst>
            <pc:docMk/>
            <pc:sldMk cId="0" sldId="264"/>
            <ac:spMk id="425" creationId="{00000000-0000-0000-0000-000000000000}"/>
          </ac:spMkLst>
        </pc:spChg>
        <pc:spChg chg="replST">
          <ac:chgData name="Abdessamad Derraz" userId="4c6d9526346a9ae3" providerId="LiveId" clId="{CA7699A7-CBE9-4F2F-BAD6-7606B92AC2C5}" dt="2023-01-18T21:26:20.119" v="975"/>
          <ac:spMkLst>
            <pc:docMk/>
            <pc:sldMk cId="0" sldId="264"/>
            <ac:spMk id="426" creationId="{00000000-0000-0000-0000-000000000000}"/>
          </ac:spMkLst>
        </pc:spChg>
        <pc:spChg chg="replST">
          <ac:chgData name="Abdessamad Derraz" userId="4c6d9526346a9ae3" providerId="LiveId" clId="{CA7699A7-CBE9-4F2F-BAD6-7606B92AC2C5}" dt="2023-01-18T21:26:20.123" v="976"/>
          <ac:spMkLst>
            <pc:docMk/>
            <pc:sldMk cId="0" sldId="264"/>
            <ac:spMk id="427" creationId="{00000000-0000-0000-0000-000000000000}"/>
          </ac:spMkLst>
        </pc:spChg>
        <pc:spChg chg="replST">
          <ac:chgData name="Abdessamad Derraz" userId="4c6d9526346a9ae3" providerId="LiveId" clId="{CA7699A7-CBE9-4F2F-BAD6-7606B92AC2C5}" dt="2023-01-18T21:26:20.126" v="977"/>
          <ac:spMkLst>
            <pc:docMk/>
            <pc:sldMk cId="0" sldId="264"/>
            <ac:spMk id="428" creationId="{00000000-0000-0000-0000-000000000000}"/>
          </ac:spMkLst>
        </pc:spChg>
        <pc:spChg chg="replST">
          <ac:chgData name="Abdessamad Derraz" userId="4c6d9526346a9ae3" providerId="LiveId" clId="{CA7699A7-CBE9-4F2F-BAD6-7606B92AC2C5}" dt="2023-01-18T21:26:20.131" v="978"/>
          <ac:spMkLst>
            <pc:docMk/>
            <pc:sldMk cId="0" sldId="264"/>
            <ac:spMk id="429" creationId="{00000000-0000-0000-0000-000000000000}"/>
          </ac:spMkLst>
        </pc:spChg>
        <pc:picChg chg="replST">
          <ac:chgData name="Abdessamad Derraz" userId="4c6d9526346a9ae3" providerId="LiveId" clId="{CA7699A7-CBE9-4F2F-BAD6-7606B92AC2C5}" dt="2023-01-18T21:26:20.135" v="979"/>
          <ac:picMkLst>
            <pc:docMk/>
            <pc:sldMk cId="0" sldId="264"/>
            <ac:picMk id="430" creationId="{00000000-0000-0000-0000-000000000000}"/>
          </ac:picMkLst>
        </pc:picChg>
        <pc:picChg chg="replST">
          <ac:chgData name="Abdessamad Derraz" userId="4c6d9526346a9ae3" providerId="LiveId" clId="{CA7699A7-CBE9-4F2F-BAD6-7606B92AC2C5}" dt="2023-01-18T21:26:20.139" v="980"/>
          <ac:picMkLst>
            <pc:docMk/>
            <pc:sldMk cId="0" sldId="264"/>
            <ac:picMk id="431" creationId="{00000000-0000-0000-0000-000000000000}"/>
          </ac:picMkLst>
        </pc:picChg>
        <pc:picChg chg="replST">
          <ac:chgData name="Abdessamad Derraz" userId="4c6d9526346a9ae3" providerId="LiveId" clId="{CA7699A7-CBE9-4F2F-BAD6-7606B92AC2C5}" dt="2023-01-18T21:26:20.143" v="981"/>
          <ac:picMkLst>
            <pc:docMk/>
            <pc:sldMk cId="0" sldId="264"/>
            <ac:picMk id="432"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65"/>
        </pc:sldMkLst>
        <pc:spChg chg="replST">
          <ac:chgData name="Abdessamad Derraz" userId="4c6d9526346a9ae3" providerId="LiveId" clId="{CA7699A7-CBE9-4F2F-BAD6-7606B92AC2C5}" dt="2023-01-18T21:26:20.148" v="982"/>
          <ac:spMkLst>
            <pc:docMk/>
            <pc:sldMk cId="0" sldId="265"/>
            <ac:spMk id="437" creationId="{00000000-0000-0000-0000-000000000000}"/>
          </ac:spMkLst>
        </pc:spChg>
        <pc:spChg chg="replST">
          <ac:chgData name="Abdessamad Derraz" userId="4c6d9526346a9ae3" providerId="LiveId" clId="{CA7699A7-CBE9-4F2F-BAD6-7606B92AC2C5}" dt="2023-01-18T21:26:20.152" v="983"/>
          <ac:spMkLst>
            <pc:docMk/>
            <pc:sldMk cId="0" sldId="265"/>
            <ac:spMk id="438" creationId="{00000000-0000-0000-0000-000000000000}"/>
          </ac:spMkLst>
        </pc:spChg>
        <pc:grpChg chg="replST">
          <ac:chgData name="Abdessamad Derraz" userId="4c6d9526346a9ae3" providerId="LiveId" clId="{CA7699A7-CBE9-4F2F-BAD6-7606B92AC2C5}" dt="2023-01-18T21:26:20.161" v="985"/>
          <ac:grpSpMkLst>
            <pc:docMk/>
            <pc:sldMk cId="0" sldId="265"/>
            <ac:grpSpMk id="440" creationId="{00000000-0000-0000-0000-000000000000}"/>
          </ac:grpSpMkLst>
        </pc:grpChg>
        <pc:cxnChg chg="replST">
          <ac:chgData name="Abdessamad Derraz" userId="4c6d9526346a9ae3" providerId="LiveId" clId="{CA7699A7-CBE9-4F2F-BAD6-7606B92AC2C5}" dt="2023-01-18T21:26:20.156" v="984"/>
          <ac:cxnSpMkLst>
            <pc:docMk/>
            <pc:sldMk cId="0" sldId="265"/>
            <ac:cxnSpMk id="439"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66"/>
        </pc:sldMkLst>
        <pc:spChg chg="replST">
          <ac:chgData name="Abdessamad Derraz" userId="4c6d9526346a9ae3" providerId="LiveId" clId="{CA7699A7-CBE9-4F2F-BAD6-7606B92AC2C5}" dt="2023-01-18T21:26:20.165" v="986"/>
          <ac:spMkLst>
            <pc:docMk/>
            <pc:sldMk cId="0" sldId="266"/>
            <ac:spMk id="449" creationId="{00000000-0000-0000-0000-000000000000}"/>
          </ac:spMkLst>
        </pc:spChg>
        <pc:spChg chg="replST">
          <ac:chgData name="Abdessamad Derraz" userId="4c6d9526346a9ae3" providerId="LiveId" clId="{CA7699A7-CBE9-4F2F-BAD6-7606B92AC2C5}" dt="2023-01-18T21:26:20.169" v="987"/>
          <ac:spMkLst>
            <pc:docMk/>
            <pc:sldMk cId="0" sldId="266"/>
            <ac:spMk id="450" creationId="{00000000-0000-0000-0000-000000000000}"/>
          </ac:spMkLst>
        </pc:spChg>
        <pc:spChg chg="replST">
          <ac:chgData name="Abdessamad Derraz" userId="4c6d9526346a9ae3" providerId="LiveId" clId="{CA7699A7-CBE9-4F2F-BAD6-7606B92AC2C5}" dt="2023-01-18T21:26:20.174" v="988"/>
          <ac:spMkLst>
            <pc:docMk/>
            <pc:sldMk cId="0" sldId="266"/>
            <ac:spMk id="451" creationId="{00000000-0000-0000-0000-000000000000}"/>
          </ac:spMkLst>
        </pc:spChg>
        <pc:spChg chg="replST">
          <ac:chgData name="Abdessamad Derraz" userId="4c6d9526346a9ae3" providerId="LiveId" clId="{CA7699A7-CBE9-4F2F-BAD6-7606B92AC2C5}" dt="2023-01-18T21:26:20.179" v="989"/>
          <ac:spMkLst>
            <pc:docMk/>
            <pc:sldMk cId="0" sldId="266"/>
            <ac:spMk id="452" creationId="{00000000-0000-0000-0000-000000000000}"/>
          </ac:spMkLst>
        </pc:spChg>
        <pc:spChg chg="replST">
          <ac:chgData name="Abdessamad Derraz" userId="4c6d9526346a9ae3" providerId="LiveId" clId="{CA7699A7-CBE9-4F2F-BAD6-7606B92AC2C5}" dt="2023-01-18T21:26:20.184" v="990"/>
          <ac:spMkLst>
            <pc:docMk/>
            <pc:sldMk cId="0" sldId="266"/>
            <ac:spMk id="453" creationId="{00000000-0000-0000-0000-000000000000}"/>
          </ac:spMkLst>
        </pc:spChg>
        <pc:spChg chg="replST">
          <ac:chgData name="Abdessamad Derraz" userId="4c6d9526346a9ae3" providerId="LiveId" clId="{CA7699A7-CBE9-4F2F-BAD6-7606B92AC2C5}" dt="2023-01-18T21:26:20.189" v="991"/>
          <ac:spMkLst>
            <pc:docMk/>
            <pc:sldMk cId="0" sldId="266"/>
            <ac:spMk id="454" creationId="{00000000-0000-0000-0000-000000000000}"/>
          </ac:spMkLst>
        </pc:spChg>
        <pc:spChg chg="replST">
          <ac:chgData name="Abdessamad Derraz" userId="4c6d9526346a9ae3" providerId="LiveId" clId="{CA7699A7-CBE9-4F2F-BAD6-7606B92AC2C5}" dt="2023-01-18T21:26:20.194" v="992"/>
          <ac:spMkLst>
            <pc:docMk/>
            <pc:sldMk cId="0" sldId="266"/>
            <ac:spMk id="455" creationId="{00000000-0000-0000-0000-000000000000}"/>
          </ac:spMkLst>
        </pc:spChg>
        <pc:spChg chg="replST">
          <ac:chgData name="Abdessamad Derraz" userId="4c6d9526346a9ae3" providerId="LiveId" clId="{CA7699A7-CBE9-4F2F-BAD6-7606B92AC2C5}" dt="2023-01-18T21:26:20.199" v="993"/>
          <ac:spMkLst>
            <pc:docMk/>
            <pc:sldMk cId="0" sldId="266"/>
            <ac:spMk id="456" creationId="{00000000-0000-0000-0000-000000000000}"/>
          </ac:spMkLst>
        </pc:spChg>
        <pc:spChg chg="replST">
          <ac:chgData name="Abdessamad Derraz" userId="4c6d9526346a9ae3" providerId="LiveId" clId="{CA7699A7-CBE9-4F2F-BAD6-7606B92AC2C5}" dt="2023-01-18T21:26:20.204" v="994"/>
          <ac:spMkLst>
            <pc:docMk/>
            <pc:sldMk cId="0" sldId="266"/>
            <ac:spMk id="457" creationId="{00000000-0000-0000-0000-000000000000}"/>
          </ac:spMkLst>
        </pc:spChg>
        <pc:spChg chg="replST">
          <ac:chgData name="Abdessamad Derraz" userId="4c6d9526346a9ae3" providerId="LiveId" clId="{CA7699A7-CBE9-4F2F-BAD6-7606B92AC2C5}" dt="2023-01-18T21:26:20.209" v="995"/>
          <ac:spMkLst>
            <pc:docMk/>
            <pc:sldMk cId="0" sldId="266"/>
            <ac:spMk id="458" creationId="{00000000-0000-0000-0000-000000000000}"/>
          </ac:spMkLst>
        </pc:spChg>
        <pc:spChg chg="replST">
          <ac:chgData name="Abdessamad Derraz" userId="4c6d9526346a9ae3" providerId="LiveId" clId="{CA7699A7-CBE9-4F2F-BAD6-7606B92AC2C5}" dt="2023-01-18T21:26:20.214" v="996"/>
          <ac:spMkLst>
            <pc:docMk/>
            <pc:sldMk cId="0" sldId="266"/>
            <ac:spMk id="459" creationId="{00000000-0000-0000-0000-000000000000}"/>
          </ac:spMkLst>
        </pc:spChg>
        <pc:spChg chg="replST">
          <ac:chgData name="Abdessamad Derraz" userId="4c6d9526346a9ae3" providerId="LiveId" clId="{CA7699A7-CBE9-4F2F-BAD6-7606B92AC2C5}" dt="2023-01-18T21:26:20.218" v="997"/>
          <ac:spMkLst>
            <pc:docMk/>
            <pc:sldMk cId="0" sldId="266"/>
            <ac:spMk id="460" creationId="{00000000-0000-0000-0000-000000000000}"/>
          </ac:spMkLst>
        </pc:spChg>
        <pc:spChg chg="replST">
          <ac:chgData name="Abdessamad Derraz" userId="4c6d9526346a9ae3" providerId="LiveId" clId="{CA7699A7-CBE9-4F2F-BAD6-7606B92AC2C5}" dt="2023-01-18T21:26:20.222" v="998"/>
          <ac:spMkLst>
            <pc:docMk/>
            <pc:sldMk cId="0" sldId="266"/>
            <ac:spMk id="461"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67"/>
        </pc:sldMkLst>
        <pc:spChg chg="replST">
          <ac:chgData name="Abdessamad Derraz" userId="4c6d9526346a9ae3" providerId="LiveId" clId="{CA7699A7-CBE9-4F2F-BAD6-7606B92AC2C5}" dt="2023-01-18T21:26:20.226" v="999"/>
          <ac:spMkLst>
            <pc:docMk/>
            <pc:sldMk cId="0" sldId="267"/>
            <ac:spMk id="466" creationId="{00000000-0000-0000-0000-000000000000}"/>
          </ac:spMkLst>
        </pc:spChg>
        <pc:spChg chg="replST">
          <ac:chgData name="Abdessamad Derraz" userId="4c6d9526346a9ae3" providerId="LiveId" clId="{CA7699A7-CBE9-4F2F-BAD6-7606B92AC2C5}" dt="2023-01-18T21:26:20.231" v="1000"/>
          <ac:spMkLst>
            <pc:docMk/>
            <pc:sldMk cId="0" sldId="267"/>
            <ac:spMk id="467" creationId="{00000000-0000-0000-0000-000000000000}"/>
          </ac:spMkLst>
        </pc:spChg>
        <pc:spChg chg="replST">
          <ac:chgData name="Abdessamad Derraz" userId="4c6d9526346a9ae3" providerId="LiveId" clId="{CA7699A7-CBE9-4F2F-BAD6-7606B92AC2C5}" dt="2023-01-18T21:26:20.235" v="1001"/>
          <ac:spMkLst>
            <pc:docMk/>
            <pc:sldMk cId="0" sldId="267"/>
            <ac:spMk id="468" creationId="{00000000-0000-0000-0000-000000000000}"/>
          </ac:spMkLst>
        </pc:spChg>
        <pc:spChg chg="replST">
          <ac:chgData name="Abdessamad Derraz" userId="4c6d9526346a9ae3" providerId="LiveId" clId="{CA7699A7-CBE9-4F2F-BAD6-7606B92AC2C5}" dt="2023-01-18T21:26:20.239" v="1002"/>
          <ac:spMkLst>
            <pc:docMk/>
            <pc:sldMk cId="0" sldId="267"/>
            <ac:spMk id="469" creationId="{00000000-0000-0000-0000-000000000000}"/>
          </ac:spMkLst>
        </pc:spChg>
        <pc:spChg chg="replST">
          <ac:chgData name="Abdessamad Derraz" userId="4c6d9526346a9ae3" providerId="LiveId" clId="{CA7699A7-CBE9-4F2F-BAD6-7606B92AC2C5}" dt="2023-01-18T21:26:20.243" v="1003"/>
          <ac:spMkLst>
            <pc:docMk/>
            <pc:sldMk cId="0" sldId="267"/>
            <ac:spMk id="470" creationId="{00000000-0000-0000-0000-000000000000}"/>
          </ac:spMkLst>
        </pc:spChg>
        <pc:spChg chg="replST">
          <ac:chgData name="Abdessamad Derraz" userId="4c6d9526346a9ae3" providerId="LiveId" clId="{CA7699A7-CBE9-4F2F-BAD6-7606B92AC2C5}" dt="2023-01-18T21:26:20.248" v="1004"/>
          <ac:spMkLst>
            <pc:docMk/>
            <pc:sldMk cId="0" sldId="267"/>
            <ac:spMk id="471" creationId="{00000000-0000-0000-0000-000000000000}"/>
          </ac:spMkLst>
        </pc:spChg>
        <pc:spChg chg="replST">
          <ac:chgData name="Abdessamad Derraz" userId="4c6d9526346a9ae3" providerId="LiveId" clId="{CA7699A7-CBE9-4F2F-BAD6-7606B92AC2C5}" dt="2023-01-18T21:26:20.251" v="1005"/>
          <ac:spMkLst>
            <pc:docMk/>
            <pc:sldMk cId="0" sldId="267"/>
            <ac:spMk id="472" creationId="{00000000-0000-0000-0000-000000000000}"/>
          </ac:spMkLst>
        </pc:spChg>
        <pc:spChg chg="replST">
          <ac:chgData name="Abdessamad Derraz" userId="4c6d9526346a9ae3" providerId="LiveId" clId="{CA7699A7-CBE9-4F2F-BAD6-7606B92AC2C5}" dt="2023-01-18T21:26:20.255" v="1006"/>
          <ac:spMkLst>
            <pc:docMk/>
            <pc:sldMk cId="0" sldId="267"/>
            <ac:spMk id="473" creationId="{00000000-0000-0000-0000-000000000000}"/>
          </ac:spMkLst>
        </pc:spChg>
        <pc:grpChg chg="replST">
          <ac:chgData name="Abdessamad Derraz" userId="4c6d9526346a9ae3" providerId="LiveId" clId="{CA7699A7-CBE9-4F2F-BAD6-7606B92AC2C5}" dt="2023-01-18T21:26:20.260" v="1007"/>
          <ac:grpSpMkLst>
            <pc:docMk/>
            <pc:sldMk cId="0" sldId="267"/>
            <ac:grpSpMk id="474"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68"/>
        </pc:sldMkLst>
        <pc:spChg chg="replST">
          <ac:chgData name="Abdessamad Derraz" userId="4c6d9526346a9ae3" providerId="LiveId" clId="{CA7699A7-CBE9-4F2F-BAD6-7606B92AC2C5}" dt="2023-01-18T21:26:20.265" v="1008"/>
          <ac:spMkLst>
            <pc:docMk/>
            <pc:sldMk cId="0" sldId="268"/>
            <ac:spMk id="484" creationId="{00000000-0000-0000-0000-000000000000}"/>
          </ac:spMkLst>
        </pc:spChg>
        <pc:spChg chg="replST">
          <ac:chgData name="Abdessamad Derraz" userId="4c6d9526346a9ae3" providerId="LiveId" clId="{CA7699A7-CBE9-4F2F-BAD6-7606B92AC2C5}" dt="2023-01-18T21:26:20.269" v="1009"/>
          <ac:spMkLst>
            <pc:docMk/>
            <pc:sldMk cId="0" sldId="268"/>
            <ac:spMk id="485" creationId="{00000000-0000-0000-0000-000000000000}"/>
          </ac:spMkLst>
        </pc:spChg>
        <pc:spChg chg="replST">
          <ac:chgData name="Abdessamad Derraz" userId="4c6d9526346a9ae3" providerId="LiveId" clId="{CA7699A7-CBE9-4F2F-BAD6-7606B92AC2C5}" dt="2023-01-18T21:26:20.273" v="1010"/>
          <ac:spMkLst>
            <pc:docMk/>
            <pc:sldMk cId="0" sldId="268"/>
            <ac:spMk id="486" creationId="{00000000-0000-0000-0000-000000000000}"/>
          </ac:spMkLst>
        </pc:spChg>
        <pc:spChg chg="replST">
          <ac:chgData name="Abdessamad Derraz" userId="4c6d9526346a9ae3" providerId="LiveId" clId="{CA7699A7-CBE9-4F2F-BAD6-7606B92AC2C5}" dt="2023-01-18T21:26:20.276" v="1011"/>
          <ac:spMkLst>
            <pc:docMk/>
            <pc:sldMk cId="0" sldId="268"/>
            <ac:spMk id="487" creationId="{00000000-0000-0000-0000-000000000000}"/>
          </ac:spMkLst>
        </pc:spChg>
        <pc:spChg chg="replST">
          <ac:chgData name="Abdessamad Derraz" userId="4c6d9526346a9ae3" providerId="LiveId" clId="{CA7699A7-CBE9-4F2F-BAD6-7606B92AC2C5}" dt="2023-01-18T21:26:20.282" v="1012"/>
          <ac:spMkLst>
            <pc:docMk/>
            <pc:sldMk cId="0" sldId="268"/>
            <ac:spMk id="488" creationId="{00000000-0000-0000-0000-000000000000}"/>
          </ac:spMkLst>
        </pc:spChg>
        <pc:spChg chg="replST">
          <ac:chgData name="Abdessamad Derraz" userId="4c6d9526346a9ae3" providerId="LiveId" clId="{CA7699A7-CBE9-4F2F-BAD6-7606B92AC2C5}" dt="2023-01-18T21:26:20.286" v="1013"/>
          <ac:spMkLst>
            <pc:docMk/>
            <pc:sldMk cId="0" sldId="268"/>
            <ac:spMk id="489" creationId="{00000000-0000-0000-0000-000000000000}"/>
          </ac:spMkLst>
        </pc:spChg>
        <pc:spChg chg="replST">
          <ac:chgData name="Abdessamad Derraz" userId="4c6d9526346a9ae3" providerId="LiveId" clId="{CA7699A7-CBE9-4F2F-BAD6-7606B92AC2C5}" dt="2023-01-18T21:26:20.289" v="1014"/>
          <ac:spMkLst>
            <pc:docMk/>
            <pc:sldMk cId="0" sldId="268"/>
            <ac:spMk id="490" creationId="{00000000-0000-0000-0000-000000000000}"/>
          </ac:spMkLst>
        </pc:spChg>
        <pc:spChg chg="replST">
          <ac:chgData name="Abdessamad Derraz" userId="4c6d9526346a9ae3" providerId="LiveId" clId="{CA7699A7-CBE9-4F2F-BAD6-7606B92AC2C5}" dt="2023-01-18T21:26:20.293" v="1015"/>
          <ac:spMkLst>
            <pc:docMk/>
            <pc:sldMk cId="0" sldId="268"/>
            <ac:spMk id="491" creationId="{00000000-0000-0000-0000-000000000000}"/>
          </ac:spMkLst>
        </pc:spChg>
        <pc:spChg chg="replST">
          <ac:chgData name="Abdessamad Derraz" userId="4c6d9526346a9ae3" providerId="LiveId" clId="{CA7699A7-CBE9-4F2F-BAD6-7606B92AC2C5}" dt="2023-01-18T21:26:20.298" v="1016"/>
          <ac:spMkLst>
            <pc:docMk/>
            <pc:sldMk cId="0" sldId="268"/>
            <ac:spMk id="492" creationId="{00000000-0000-0000-0000-000000000000}"/>
          </ac:spMkLst>
        </pc:spChg>
        <pc:spChg chg="replST">
          <ac:chgData name="Abdessamad Derraz" userId="4c6d9526346a9ae3" providerId="LiveId" clId="{CA7699A7-CBE9-4F2F-BAD6-7606B92AC2C5}" dt="2023-01-18T21:26:20.303" v="1017"/>
          <ac:spMkLst>
            <pc:docMk/>
            <pc:sldMk cId="0" sldId="268"/>
            <ac:spMk id="493"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69"/>
        </pc:sldMkLst>
        <pc:spChg chg="replST">
          <ac:chgData name="Abdessamad Derraz" userId="4c6d9526346a9ae3" providerId="LiveId" clId="{CA7699A7-CBE9-4F2F-BAD6-7606B92AC2C5}" dt="2023-01-18T21:26:20.308" v="1018"/>
          <ac:spMkLst>
            <pc:docMk/>
            <pc:sldMk cId="0" sldId="269"/>
            <ac:spMk id="498" creationId="{00000000-0000-0000-0000-000000000000}"/>
          </ac:spMkLst>
        </pc:spChg>
        <pc:spChg chg="replST">
          <ac:chgData name="Abdessamad Derraz" userId="4c6d9526346a9ae3" providerId="LiveId" clId="{CA7699A7-CBE9-4F2F-BAD6-7606B92AC2C5}" dt="2023-01-18T21:26:20.312" v="1019"/>
          <ac:spMkLst>
            <pc:docMk/>
            <pc:sldMk cId="0" sldId="269"/>
            <ac:spMk id="499" creationId="{00000000-0000-0000-0000-000000000000}"/>
          </ac:spMkLst>
        </pc:spChg>
        <pc:grpChg chg="replST">
          <ac:chgData name="Abdessamad Derraz" userId="4c6d9526346a9ae3" providerId="LiveId" clId="{CA7699A7-CBE9-4F2F-BAD6-7606B92AC2C5}" dt="2023-01-18T21:26:20.317" v="1020"/>
          <ac:grpSpMkLst>
            <pc:docMk/>
            <pc:sldMk cId="0" sldId="269"/>
            <ac:grpSpMk id="500" creationId="{00000000-0000-0000-0000-000000000000}"/>
          </ac:grpSpMkLst>
        </pc:grpChg>
        <pc:grpChg chg="replST">
          <ac:chgData name="Abdessamad Derraz" userId="4c6d9526346a9ae3" providerId="LiveId" clId="{CA7699A7-CBE9-4F2F-BAD6-7606B92AC2C5}" dt="2023-01-18T21:26:20.325" v="1022"/>
          <ac:grpSpMkLst>
            <pc:docMk/>
            <pc:sldMk cId="0" sldId="269"/>
            <ac:grpSpMk id="544" creationId="{00000000-0000-0000-0000-000000000000}"/>
          </ac:grpSpMkLst>
        </pc:grpChg>
        <pc:picChg chg="replST">
          <ac:chgData name="Abdessamad Derraz" userId="4c6d9526346a9ae3" providerId="LiveId" clId="{CA7699A7-CBE9-4F2F-BAD6-7606B92AC2C5}" dt="2023-01-18T21:26:20.321" v="1021"/>
          <ac:picMkLst>
            <pc:docMk/>
            <pc:sldMk cId="0" sldId="269"/>
            <ac:picMk id="543"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70"/>
        </pc:sldMkLst>
        <pc:spChg chg="replST">
          <ac:chgData name="Abdessamad Derraz" userId="4c6d9526346a9ae3" providerId="LiveId" clId="{CA7699A7-CBE9-4F2F-BAD6-7606B92AC2C5}" dt="2023-01-18T21:26:20.331" v="1023"/>
          <ac:spMkLst>
            <pc:docMk/>
            <pc:sldMk cId="0" sldId="270"/>
            <ac:spMk id="551" creationId="{00000000-0000-0000-0000-000000000000}"/>
          </ac:spMkLst>
        </pc:spChg>
        <pc:spChg chg="replST">
          <ac:chgData name="Abdessamad Derraz" userId="4c6d9526346a9ae3" providerId="LiveId" clId="{CA7699A7-CBE9-4F2F-BAD6-7606B92AC2C5}" dt="2023-01-18T21:26:20.336" v="1024"/>
          <ac:spMkLst>
            <pc:docMk/>
            <pc:sldMk cId="0" sldId="270"/>
            <ac:spMk id="552" creationId="{00000000-0000-0000-0000-000000000000}"/>
          </ac:spMkLst>
        </pc:spChg>
        <pc:spChg chg="replST">
          <ac:chgData name="Abdessamad Derraz" userId="4c6d9526346a9ae3" providerId="LiveId" clId="{CA7699A7-CBE9-4F2F-BAD6-7606B92AC2C5}" dt="2023-01-18T21:26:20.341" v="1025"/>
          <ac:spMkLst>
            <pc:docMk/>
            <pc:sldMk cId="0" sldId="270"/>
            <ac:spMk id="553" creationId="{00000000-0000-0000-0000-000000000000}"/>
          </ac:spMkLst>
        </pc:spChg>
        <pc:spChg chg="replST">
          <ac:chgData name="Abdessamad Derraz" userId="4c6d9526346a9ae3" providerId="LiveId" clId="{CA7699A7-CBE9-4F2F-BAD6-7606B92AC2C5}" dt="2023-01-18T21:26:20.354" v="1027"/>
          <ac:spMkLst>
            <pc:docMk/>
            <pc:sldMk cId="0" sldId="270"/>
            <ac:spMk id="555" creationId="{00000000-0000-0000-0000-000000000000}"/>
          </ac:spMkLst>
        </pc:spChg>
        <pc:spChg chg="replST">
          <ac:chgData name="Abdessamad Derraz" userId="4c6d9526346a9ae3" providerId="LiveId" clId="{CA7699A7-CBE9-4F2F-BAD6-7606B92AC2C5}" dt="2023-01-18T21:26:20.359" v="1028"/>
          <ac:spMkLst>
            <pc:docMk/>
            <pc:sldMk cId="0" sldId="270"/>
            <ac:spMk id="556" creationId="{00000000-0000-0000-0000-000000000000}"/>
          </ac:spMkLst>
        </pc:spChg>
        <pc:spChg chg="replST">
          <ac:chgData name="Abdessamad Derraz" userId="4c6d9526346a9ae3" providerId="LiveId" clId="{CA7699A7-CBE9-4F2F-BAD6-7606B92AC2C5}" dt="2023-01-18T21:26:20.366" v="1029"/>
          <ac:spMkLst>
            <pc:docMk/>
            <pc:sldMk cId="0" sldId="270"/>
            <ac:spMk id="557" creationId="{00000000-0000-0000-0000-000000000000}"/>
          </ac:spMkLst>
        </pc:spChg>
        <pc:spChg chg="replST">
          <ac:chgData name="Abdessamad Derraz" userId="4c6d9526346a9ae3" providerId="LiveId" clId="{CA7699A7-CBE9-4F2F-BAD6-7606B92AC2C5}" dt="2023-01-18T21:26:20.370" v="1030"/>
          <ac:spMkLst>
            <pc:docMk/>
            <pc:sldMk cId="0" sldId="270"/>
            <ac:spMk id="558" creationId="{00000000-0000-0000-0000-000000000000}"/>
          </ac:spMkLst>
        </pc:spChg>
        <pc:spChg chg="replST">
          <ac:chgData name="Abdessamad Derraz" userId="4c6d9526346a9ae3" providerId="LiveId" clId="{CA7699A7-CBE9-4F2F-BAD6-7606B92AC2C5}" dt="2023-01-18T21:26:20.374" v="1031"/>
          <ac:spMkLst>
            <pc:docMk/>
            <pc:sldMk cId="0" sldId="270"/>
            <ac:spMk id="559" creationId="{00000000-0000-0000-0000-000000000000}"/>
          </ac:spMkLst>
        </pc:spChg>
        <pc:spChg chg="replST">
          <ac:chgData name="Abdessamad Derraz" userId="4c6d9526346a9ae3" providerId="LiveId" clId="{CA7699A7-CBE9-4F2F-BAD6-7606B92AC2C5}" dt="2023-01-18T21:26:20.379" v="1032"/>
          <ac:spMkLst>
            <pc:docMk/>
            <pc:sldMk cId="0" sldId="270"/>
            <ac:spMk id="560" creationId="{00000000-0000-0000-0000-000000000000}"/>
          </ac:spMkLst>
        </pc:spChg>
        <pc:spChg chg="replST">
          <ac:chgData name="Abdessamad Derraz" userId="4c6d9526346a9ae3" providerId="LiveId" clId="{CA7699A7-CBE9-4F2F-BAD6-7606B92AC2C5}" dt="2023-01-18T21:26:20.385" v="1033"/>
          <ac:spMkLst>
            <pc:docMk/>
            <pc:sldMk cId="0" sldId="270"/>
            <ac:spMk id="561" creationId="{00000000-0000-0000-0000-000000000000}"/>
          </ac:spMkLst>
        </pc:spChg>
        <pc:spChg chg="replST">
          <ac:chgData name="Abdessamad Derraz" userId="4c6d9526346a9ae3" providerId="LiveId" clId="{CA7699A7-CBE9-4F2F-BAD6-7606B92AC2C5}" dt="2023-01-18T21:26:20.389" v="1034"/>
          <ac:spMkLst>
            <pc:docMk/>
            <pc:sldMk cId="0" sldId="270"/>
            <ac:spMk id="562" creationId="{00000000-0000-0000-0000-000000000000}"/>
          </ac:spMkLst>
        </pc:spChg>
        <pc:picChg chg="replST">
          <ac:chgData name="Abdessamad Derraz" userId="4c6d9526346a9ae3" providerId="LiveId" clId="{CA7699A7-CBE9-4F2F-BAD6-7606B92AC2C5}" dt="2023-01-18T21:26:20.346" v="1026"/>
          <ac:picMkLst>
            <pc:docMk/>
            <pc:sldMk cId="0" sldId="270"/>
            <ac:picMk id="554"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71"/>
        </pc:sldMkLst>
        <pc:spChg chg="replST">
          <ac:chgData name="Abdessamad Derraz" userId="4c6d9526346a9ae3" providerId="LiveId" clId="{CA7699A7-CBE9-4F2F-BAD6-7606B92AC2C5}" dt="2023-01-18T21:26:20.393" v="1035"/>
          <ac:spMkLst>
            <pc:docMk/>
            <pc:sldMk cId="0" sldId="271"/>
            <ac:spMk id="567" creationId="{00000000-0000-0000-0000-000000000000}"/>
          </ac:spMkLst>
        </pc:spChg>
        <pc:spChg chg="replST">
          <ac:chgData name="Abdessamad Derraz" userId="4c6d9526346a9ae3" providerId="LiveId" clId="{CA7699A7-CBE9-4F2F-BAD6-7606B92AC2C5}" dt="2023-01-18T21:26:20.400" v="1037"/>
          <ac:spMkLst>
            <pc:docMk/>
            <pc:sldMk cId="0" sldId="271"/>
            <ac:spMk id="569" creationId="{00000000-0000-0000-0000-000000000000}"/>
          </ac:spMkLst>
        </pc:spChg>
        <pc:graphicFrameChg chg="replST">
          <ac:chgData name="Abdessamad Derraz" userId="4c6d9526346a9ae3" providerId="LiveId" clId="{CA7699A7-CBE9-4F2F-BAD6-7606B92AC2C5}" dt="2023-01-18T21:26:20.397" v="1036"/>
          <ac:graphicFrameMkLst>
            <pc:docMk/>
            <pc:sldMk cId="0" sldId="271"/>
            <ac:graphicFrameMk id="568" creationId="{00000000-0000-0000-0000-000000000000}"/>
          </ac:graphicFrameMkLst>
        </pc:graphicFrameChg>
      </pc:sldChg>
      <pc:sldChg chg="modSp del mod modTransition modShow">
        <pc:chgData name="Abdessamad Derraz" userId="4c6d9526346a9ae3" providerId="LiveId" clId="{CA7699A7-CBE9-4F2F-BAD6-7606B92AC2C5}" dt="2023-01-20T15:49:31.878" v="2584" actId="18676"/>
        <pc:sldMkLst>
          <pc:docMk/>
          <pc:sldMk cId="0" sldId="272"/>
        </pc:sldMkLst>
        <pc:spChg chg="replST">
          <ac:chgData name="Abdessamad Derraz" userId="4c6d9526346a9ae3" providerId="LiveId" clId="{CA7699A7-CBE9-4F2F-BAD6-7606B92AC2C5}" dt="2023-01-18T21:26:20.404" v="1038"/>
          <ac:spMkLst>
            <pc:docMk/>
            <pc:sldMk cId="0" sldId="272"/>
            <ac:spMk id="574"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73"/>
        </pc:sldMkLst>
        <pc:spChg chg="replST">
          <ac:chgData name="Abdessamad Derraz" userId="4c6d9526346a9ae3" providerId="LiveId" clId="{CA7699A7-CBE9-4F2F-BAD6-7606B92AC2C5}" dt="2023-01-18T21:26:20.410" v="1039"/>
          <ac:spMkLst>
            <pc:docMk/>
            <pc:sldMk cId="0" sldId="273"/>
            <ac:spMk id="579" creationId="{00000000-0000-0000-0000-000000000000}"/>
          </ac:spMkLst>
        </pc:spChg>
        <pc:spChg chg="replST">
          <ac:chgData name="Abdessamad Derraz" userId="4c6d9526346a9ae3" providerId="LiveId" clId="{CA7699A7-CBE9-4F2F-BAD6-7606B92AC2C5}" dt="2023-01-18T21:26:20.415" v="1040"/>
          <ac:spMkLst>
            <pc:docMk/>
            <pc:sldMk cId="0" sldId="273"/>
            <ac:spMk id="580" creationId="{00000000-0000-0000-0000-000000000000}"/>
          </ac:spMkLst>
        </pc:spChg>
        <pc:spChg chg="replST">
          <ac:chgData name="Abdessamad Derraz" userId="4c6d9526346a9ae3" providerId="LiveId" clId="{CA7699A7-CBE9-4F2F-BAD6-7606B92AC2C5}" dt="2023-01-18T21:26:20.419" v="1041"/>
          <ac:spMkLst>
            <pc:docMk/>
            <pc:sldMk cId="0" sldId="273"/>
            <ac:spMk id="581" creationId="{00000000-0000-0000-0000-000000000000}"/>
          </ac:spMkLst>
        </pc:spChg>
        <pc:spChg chg="replST">
          <ac:chgData name="Abdessamad Derraz" userId="4c6d9526346a9ae3" providerId="LiveId" clId="{CA7699A7-CBE9-4F2F-BAD6-7606B92AC2C5}" dt="2023-01-18T21:26:20.423" v="1042"/>
          <ac:spMkLst>
            <pc:docMk/>
            <pc:sldMk cId="0" sldId="273"/>
            <ac:spMk id="582" creationId="{00000000-0000-0000-0000-000000000000}"/>
          </ac:spMkLst>
        </pc:spChg>
        <pc:spChg chg="replST">
          <ac:chgData name="Abdessamad Derraz" userId="4c6d9526346a9ae3" providerId="LiveId" clId="{CA7699A7-CBE9-4F2F-BAD6-7606B92AC2C5}" dt="2023-01-18T21:26:20.426" v="1043"/>
          <ac:spMkLst>
            <pc:docMk/>
            <pc:sldMk cId="0" sldId="273"/>
            <ac:spMk id="583" creationId="{00000000-0000-0000-0000-000000000000}"/>
          </ac:spMkLst>
        </pc:spChg>
        <pc:spChg chg="replST">
          <ac:chgData name="Abdessamad Derraz" userId="4c6d9526346a9ae3" providerId="LiveId" clId="{CA7699A7-CBE9-4F2F-BAD6-7606B92AC2C5}" dt="2023-01-18T21:26:20.431" v="1044"/>
          <ac:spMkLst>
            <pc:docMk/>
            <pc:sldMk cId="0" sldId="273"/>
            <ac:spMk id="584" creationId="{00000000-0000-0000-0000-000000000000}"/>
          </ac:spMkLst>
        </pc:spChg>
        <pc:spChg chg="replST">
          <ac:chgData name="Abdessamad Derraz" userId="4c6d9526346a9ae3" providerId="LiveId" clId="{CA7699A7-CBE9-4F2F-BAD6-7606B92AC2C5}" dt="2023-01-18T21:26:20.436" v="1045"/>
          <ac:spMkLst>
            <pc:docMk/>
            <pc:sldMk cId="0" sldId="273"/>
            <ac:spMk id="585" creationId="{00000000-0000-0000-0000-000000000000}"/>
          </ac:spMkLst>
        </pc:spChg>
        <pc:spChg chg="replST">
          <ac:chgData name="Abdessamad Derraz" userId="4c6d9526346a9ae3" providerId="LiveId" clId="{CA7699A7-CBE9-4F2F-BAD6-7606B92AC2C5}" dt="2023-01-18T21:26:20.439" v="1046"/>
          <ac:spMkLst>
            <pc:docMk/>
            <pc:sldMk cId="0" sldId="273"/>
            <ac:spMk id="586" creationId="{00000000-0000-0000-0000-000000000000}"/>
          </ac:spMkLst>
        </pc:spChg>
        <pc:spChg chg="replST">
          <ac:chgData name="Abdessamad Derraz" userId="4c6d9526346a9ae3" providerId="LiveId" clId="{CA7699A7-CBE9-4F2F-BAD6-7606B92AC2C5}" dt="2023-01-18T21:26:20.443" v="1047"/>
          <ac:spMkLst>
            <pc:docMk/>
            <pc:sldMk cId="0" sldId="273"/>
            <ac:spMk id="587" creationId="{00000000-0000-0000-0000-000000000000}"/>
          </ac:spMkLst>
        </pc:spChg>
        <pc:spChg chg="replST">
          <ac:chgData name="Abdessamad Derraz" userId="4c6d9526346a9ae3" providerId="LiveId" clId="{CA7699A7-CBE9-4F2F-BAD6-7606B92AC2C5}" dt="2023-01-18T21:26:20.446" v="1048"/>
          <ac:spMkLst>
            <pc:docMk/>
            <pc:sldMk cId="0" sldId="273"/>
            <ac:spMk id="588" creationId="{00000000-0000-0000-0000-000000000000}"/>
          </ac:spMkLst>
        </pc:spChg>
        <pc:spChg chg="replST">
          <ac:chgData name="Abdessamad Derraz" userId="4c6d9526346a9ae3" providerId="LiveId" clId="{CA7699A7-CBE9-4F2F-BAD6-7606B92AC2C5}" dt="2023-01-18T21:26:20.451" v="1049"/>
          <ac:spMkLst>
            <pc:docMk/>
            <pc:sldMk cId="0" sldId="273"/>
            <ac:spMk id="589" creationId="{00000000-0000-0000-0000-000000000000}"/>
          </ac:spMkLst>
        </pc:spChg>
        <pc:spChg chg="replST">
          <ac:chgData name="Abdessamad Derraz" userId="4c6d9526346a9ae3" providerId="LiveId" clId="{CA7699A7-CBE9-4F2F-BAD6-7606B92AC2C5}" dt="2023-01-18T21:26:20.454" v="1050"/>
          <ac:spMkLst>
            <pc:docMk/>
            <pc:sldMk cId="0" sldId="273"/>
            <ac:spMk id="590" creationId="{00000000-0000-0000-0000-000000000000}"/>
          </ac:spMkLst>
        </pc:spChg>
        <pc:spChg chg="replST">
          <ac:chgData name="Abdessamad Derraz" userId="4c6d9526346a9ae3" providerId="LiveId" clId="{CA7699A7-CBE9-4F2F-BAD6-7606B92AC2C5}" dt="2023-01-18T21:26:20.458" v="1051"/>
          <ac:spMkLst>
            <pc:docMk/>
            <pc:sldMk cId="0" sldId="273"/>
            <ac:spMk id="591" creationId="{00000000-0000-0000-0000-000000000000}"/>
          </ac:spMkLst>
        </pc:spChg>
        <pc:spChg chg="replST">
          <ac:chgData name="Abdessamad Derraz" userId="4c6d9526346a9ae3" providerId="LiveId" clId="{CA7699A7-CBE9-4F2F-BAD6-7606B92AC2C5}" dt="2023-01-18T21:26:20.462" v="1052"/>
          <ac:spMkLst>
            <pc:docMk/>
            <pc:sldMk cId="0" sldId="273"/>
            <ac:spMk id="592" creationId="{00000000-0000-0000-0000-000000000000}"/>
          </ac:spMkLst>
        </pc:spChg>
        <pc:spChg chg="replST">
          <ac:chgData name="Abdessamad Derraz" userId="4c6d9526346a9ae3" providerId="LiveId" clId="{CA7699A7-CBE9-4F2F-BAD6-7606B92AC2C5}" dt="2023-01-18T21:26:20.466" v="1053"/>
          <ac:spMkLst>
            <pc:docMk/>
            <pc:sldMk cId="0" sldId="273"/>
            <ac:spMk id="593" creationId="{00000000-0000-0000-0000-000000000000}"/>
          </ac:spMkLst>
        </pc:spChg>
        <pc:spChg chg="replST">
          <ac:chgData name="Abdessamad Derraz" userId="4c6d9526346a9ae3" providerId="LiveId" clId="{CA7699A7-CBE9-4F2F-BAD6-7606B92AC2C5}" dt="2023-01-18T21:26:20.471" v="1054"/>
          <ac:spMkLst>
            <pc:docMk/>
            <pc:sldMk cId="0" sldId="273"/>
            <ac:spMk id="594" creationId="{00000000-0000-0000-0000-000000000000}"/>
          </ac:spMkLst>
        </pc:spChg>
        <pc:spChg chg="replST">
          <ac:chgData name="Abdessamad Derraz" userId="4c6d9526346a9ae3" providerId="LiveId" clId="{CA7699A7-CBE9-4F2F-BAD6-7606B92AC2C5}" dt="2023-01-18T21:26:20.475" v="1055"/>
          <ac:spMkLst>
            <pc:docMk/>
            <pc:sldMk cId="0" sldId="273"/>
            <ac:spMk id="595" creationId="{00000000-0000-0000-0000-000000000000}"/>
          </ac:spMkLst>
        </pc:spChg>
        <pc:spChg chg="replST">
          <ac:chgData name="Abdessamad Derraz" userId="4c6d9526346a9ae3" providerId="LiveId" clId="{CA7699A7-CBE9-4F2F-BAD6-7606B92AC2C5}" dt="2023-01-18T21:26:20.479" v="1056"/>
          <ac:spMkLst>
            <pc:docMk/>
            <pc:sldMk cId="0" sldId="273"/>
            <ac:spMk id="596" creationId="{00000000-0000-0000-0000-000000000000}"/>
          </ac:spMkLst>
        </pc:spChg>
        <pc:spChg chg="replST">
          <ac:chgData name="Abdessamad Derraz" userId="4c6d9526346a9ae3" providerId="LiveId" clId="{CA7699A7-CBE9-4F2F-BAD6-7606B92AC2C5}" dt="2023-01-18T21:26:20.484" v="1057"/>
          <ac:spMkLst>
            <pc:docMk/>
            <pc:sldMk cId="0" sldId="273"/>
            <ac:spMk id="597" creationId="{00000000-0000-0000-0000-000000000000}"/>
          </ac:spMkLst>
        </pc:spChg>
        <pc:spChg chg="replST">
          <ac:chgData name="Abdessamad Derraz" userId="4c6d9526346a9ae3" providerId="LiveId" clId="{CA7699A7-CBE9-4F2F-BAD6-7606B92AC2C5}" dt="2023-01-18T21:26:20.489" v="1058"/>
          <ac:spMkLst>
            <pc:docMk/>
            <pc:sldMk cId="0" sldId="273"/>
            <ac:spMk id="598" creationId="{00000000-0000-0000-0000-000000000000}"/>
          </ac:spMkLst>
        </pc:spChg>
        <pc:spChg chg="replST">
          <ac:chgData name="Abdessamad Derraz" userId="4c6d9526346a9ae3" providerId="LiveId" clId="{CA7699A7-CBE9-4F2F-BAD6-7606B92AC2C5}" dt="2023-01-18T21:26:20.493" v="1059"/>
          <ac:spMkLst>
            <pc:docMk/>
            <pc:sldMk cId="0" sldId="273"/>
            <ac:spMk id="599" creationId="{00000000-0000-0000-0000-000000000000}"/>
          </ac:spMkLst>
        </pc:spChg>
        <pc:spChg chg="replST">
          <ac:chgData name="Abdessamad Derraz" userId="4c6d9526346a9ae3" providerId="LiveId" clId="{CA7699A7-CBE9-4F2F-BAD6-7606B92AC2C5}" dt="2023-01-18T21:26:20.497" v="1060"/>
          <ac:spMkLst>
            <pc:docMk/>
            <pc:sldMk cId="0" sldId="273"/>
            <ac:spMk id="600" creationId="{00000000-0000-0000-0000-000000000000}"/>
          </ac:spMkLst>
        </pc:spChg>
        <pc:spChg chg="replST">
          <ac:chgData name="Abdessamad Derraz" userId="4c6d9526346a9ae3" providerId="LiveId" clId="{CA7699A7-CBE9-4F2F-BAD6-7606B92AC2C5}" dt="2023-01-18T21:26:20.500" v="1061"/>
          <ac:spMkLst>
            <pc:docMk/>
            <pc:sldMk cId="0" sldId="273"/>
            <ac:spMk id="601" creationId="{00000000-0000-0000-0000-000000000000}"/>
          </ac:spMkLst>
        </pc:spChg>
        <pc:spChg chg="replST">
          <ac:chgData name="Abdessamad Derraz" userId="4c6d9526346a9ae3" providerId="LiveId" clId="{CA7699A7-CBE9-4F2F-BAD6-7606B92AC2C5}" dt="2023-01-18T21:26:20.504" v="1062"/>
          <ac:spMkLst>
            <pc:docMk/>
            <pc:sldMk cId="0" sldId="273"/>
            <ac:spMk id="602" creationId="{00000000-0000-0000-0000-000000000000}"/>
          </ac:spMkLst>
        </pc:spChg>
        <pc:spChg chg="replST">
          <ac:chgData name="Abdessamad Derraz" userId="4c6d9526346a9ae3" providerId="LiveId" clId="{CA7699A7-CBE9-4F2F-BAD6-7606B92AC2C5}" dt="2023-01-18T21:26:20.508" v="1063"/>
          <ac:spMkLst>
            <pc:docMk/>
            <pc:sldMk cId="0" sldId="273"/>
            <ac:spMk id="603"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74"/>
        </pc:sldMkLst>
        <pc:spChg chg="replST">
          <ac:chgData name="Abdessamad Derraz" userId="4c6d9526346a9ae3" providerId="LiveId" clId="{CA7699A7-CBE9-4F2F-BAD6-7606B92AC2C5}" dt="2023-01-18T21:26:20.513" v="1064"/>
          <ac:spMkLst>
            <pc:docMk/>
            <pc:sldMk cId="0" sldId="274"/>
            <ac:spMk id="608" creationId="{00000000-0000-0000-0000-000000000000}"/>
          </ac:spMkLst>
        </pc:spChg>
        <pc:spChg chg="replST">
          <ac:chgData name="Abdessamad Derraz" userId="4c6d9526346a9ae3" providerId="LiveId" clId="{CA7699A7-CBE9-4F2F-BAD6-7606B92AC2C5}" dt="2023-01-18T21:26:20.517" v="1065"/>
          <ac:spMkLst>
            <pc:docMk/>
            <pc:sldMk cId="0" sldId="274"/>
            <ac:spMk id="609" creationId="{00000000-0000-0000-0000-000000000000}"/>
          </ac:spMkLst>
        </pc:spChg>
        <pc:spChg chg="replST">
          <ac:chgData name="Abdessamad Derraz" userId="4c6d9526346a9ae3" providerId="LiveId" clId="{CA7699A7-CBE9-4F2F-BAD6-7606B92AC2C5}" dt="2023-01-18T21:26:20.521" v="1066"/>
          <ac:spMkLst>
            <pc:docMk/>
            <pc:sldMk cId="0" sldId="274"/>
            <ac:spMk id="610" creationId="{00000000-0000-0000-0000-000000000000}"/>
          </ac:spMkLst>
        </pc:spChg>
        <pc:spChg chg="replST">
          <ac:chgData name="Abdessamad Derraz" userId="4c6d9526346a9ae3" providerId="LiveId" clId="{CA7699A7-CBE9-4F2F-BAD6-7606B92AC2C5}" dt="2023-01-18T21:26:20.525" v="1067"/>
          <ac:spMkLst>
            <pc:docMk/>
            <pc:sldMk cId="0" sldId="274"/>
            <ac:spMk id="611" creationId="{00000000-0000-0000-0000-000000000000}"/>
          </ac:spMkLst>
        </pc:spChg>
        <pc:spChg chg="replST">
          <ac:chgData name="Abdessamad Derraz" userId="4c6d9526346a9ae3" providerId="LiveId" clId="{CA7699A7-CBE9-4F2F-BAD6-7606B92AC2C5}" dt="2023-01-18T21:26:20.529" v="1068"/>
          <ac:spMkLst>
            <pc:docMk/>
            <pc:sldMk cId="0" sldId="274"/>
            <ac:spMk id="612" creationId="{00000000-0000-0000-0000-000000000000}"/>
          </ac:spMkLst>
        </pc:spChg>
        <pc:spChg chg="replST">
          <ac:chgData name="Abdessamad Derraz" userId="4c6d9526346a9ae3" providerId="LiveId" clId="{CA7699A7-CBE9-4F2F-BAD6-7606B92AC2C5}" dt="2023-01-18T21:26:20.533" v="1069"/>
          <ac:spMkLst>
            <pc:docMk/>
            <pc:sldMk cId="0" sldId="274"/>
            <ac:spMk id="613" creationId="{00000000-0000-0000-0000-000000000000}"/>
          </ac:spMkLst>
        </pc:spChg>
        <pc:spChg chg="replST">
          <ac:chgData name="Abdessamad Derraz" userId="4c6d9526346a9ae3" providerId="LiveId" clId="{CA7699A7-CBE9-4F2F-BAD6-7606B92AC2C5}" dt="2023-01-18T21:26:20.538" v="1070"/>
          <ac:spMkLst>
            <pc:docMk/>
            <pc:sldMk cId="0" sldId="274"/>
            <ac:spMk id="614" creationId="{00000000-0000-0000-0000-000000000000}"/>
          </ac:spMkLst>
        </pc:spChg>
        <pc:spChg chg="replST">
          <ac:chgData name="Abdessamad Derraz" userId="4c6d9526346a9ae3" providerId="LiveId" clId="{CA7699A7-CBE9-4F2F-BAD6-7606B92AC2C5}" dt="2023-01-18T21:26:20.542" v="1071"/>
          <ac:spMkLst>
            <pc:docMk/>
            <pc:sldMk cId="0" sldId="274"/>
            <ac:spMk id="615" creationId="{00000000-0000-0000-0000-000000000000}"/>
          </ac:spMkLst>
        </pc:spChg>
        <pc:spChg chg="replST">
          <ac:chgData name="Abdessamad Derraz" userId="4c6d9526346a9ae3" providerId="LiveId" clId="{CA7699A7-CBE9-4F2F-BAD6-7606B92AC2C5}" dt="2023-01-18T21:26:20.546" v="1072"/>
          <ac:spMkLst>
            <pc:docMk/>
            <pc:sldMk cId="0" sldId="274"/>
            <ac:spMk id="616" creationId="{00000000-0000-0000-0000-000000000000}"/>
          </ac:spMkLst>
        </pc:spChg>
        <pc:spChg chg="replST">
          <ac:chgData name="Abdessamad Derraz" userId="4c6d9526346a9ae3" providerId="LiveId" clId="{CA7699A7-CBE9-4F2F-BAD6-7606B92AC2C5}" dt="2023-01-18T21:26:20.549" v="1073"/>
          <ac:spMkLst>
            <pc:docMk/>
            <pc:sldMk cId="0" sldId="274"/>
            <ac:spMk id="617" creationId="{00000000-0000-0000-0000-000000000000}"/>
          </ac:spMkLst>
        </pc:spChg>
        <pc:spChg chg="replST">
          <ac:chgData name="Abdessamad Derraz" userId="4c6d9526346a9ae3" providerId="LiveId" clId="{CA7699A7-CBE9-4F2F-BAD6-7606B92AC2C5}" dt="2023-01-18T21:26:20.553" v="1074"/>
          <ac:spMkLst>
            <pc:docMk/>
            <pc:sldMk cId="0" sldId="274"/>
            <ac:spMk id="618" creationId="{00000000-0000-0000-0000-000000000000}"/>
          </ac:spMkLst>
        </pc:spChg>
        <pc:spChg chg="replST">
          <ac:chgData name="Abdessamad Derraz" userId="4c6d9526346a9ae3" providerId="LiveId" clId="{CA7699A7-CBE9-4F2F-BAD6-7606B92AC2C5}" dt="2023-01-18T21:26:20.557" v="1075"/>
          <ac:spMkLst>
            <pc:docMk/>
            <pc:sldMk cId="0" sldId="274"/>
            <ac:spMk id="619" creationId="{00000000-0000-0000-0000-000000000000}"/>
          </ac:spMkLst>
        </pc:spChg>
        <pc:spChg chg="replST">
          <ac:chgData name="Abdessamad Derraz" userId="4c6d9526346a9ae3" providerId="LiveId" clId="{CA7699A7-CBE9-4F2F-BAD6-7606B92AC2C5}" dt="2023-01-18T21:26:20.560" v="1076"/>
          <ac:spMkLst>
            <pc:docMk/>
            <pc:sldMk cId="0" sldId="274"/>
            <ac:spMk id="620" creationId="{00000000-0000-0000-0000-000000000000}"/>
          </ac:spMkLst>
        </pc:spChg>
        <pc:spChg chg="replST">
          <ac:chgData name="Abdessamad Derraz" userId="4c6d9526346a9ae3" providerId="LiveId" clId="{CA7699A7-CBE9-4F2F-BAD6-7606B92AC2C5}" dt="2023-01-18T21:26:20.594" v="1084"/>
          <ac:spMkLst>
            <pc:docMk/>
            <pc:sldMk cId="0" sldId="274"/>
            <ac:spMk id="628" creationId="{00000000-0000-0000-0000-000000000000}"/>
          </ac:spMkLst>
        </pc:spChg>
        <pc:spChg chg="replST">
          <ac:chgData name="Abdessamad Derraz" userId="4c6d9526346a9ae3" providerId="LiveId" clId="{CA7699A7-CBE9-4F2F-BAD6-7606B92AC2C5}" dt="2023-01-18T21:26:20.598" v="1085"/>
          <ac:spMkLst>
            <pc:docMk/>
            <pc:sldMk cId="0" sldId="274"/>
            <ac:spMk id="629" creationId="{00000000-0000-0000-0000-000000000000}"/>
          </ac:spMkLst>
        </pc:spChg>
        <pc:spChg chg="replST">
          <ac:chgData name="Abdessamad Derraz" userId="4c6d9526346a9ae3" providerId="LiveId" clId="{CA7699A7-CBE9-4F2F-BAD6-7606B92AC2C5}" dt="2023-01-18T21:26:20.603" v="1086"/>
          <ac:spMkLst>
            <pc:docMk/>
            <pc:sldMk cId="0" sldId="274"/>
            <ac:spMk id="630" creationId="{00000000-0000-0000-0000-000000000000}"/>
          </ac:spMkLst>
        </pc:spChg>
        <pc:spChg chg="replST">
          <ac:chgData name="Abdessamad Derraz" userId="4c6d9526346a9ae3" providerId="LiveId" clId="{CA7699A7-CBE9-4F2F-BAD6-7606B92AC2C5}" dt="2023-01-18T21:26:20.607" v="1087"/>
          <ac:spMkLst>
            <pc:docMk/>
            <pc:sldMk cId="0" sldId="274"/>
            <ac:spMk id="631" creationId="{00000000-0000-0000-0000-000000000000}"/>
          </ac:spMkLst>
        </pc:spChg>
        <pc:spChg chg="replST">
          <ac:chgData name="Abdessamad Derraz" userId="4c6d9526346a9ae3" providerId="LiveId" clId="{CA7699A7-CBE9-4F2F-BAD6-7606B92AC2C5}" dt="2023-01-18T21:26:20.623" v="1091"/>
          <ac:spMkLst>
            <pc:docMk/>
            <pc:sldMk cId="0" sldId="274"/>
            <ac:spMk id="646" creationId="{00000000-0000-0000-0000-000000000000}"/>
          </ac:spMkLst>
        </pc:spChg>
        <pc:grpChg chg="replST">
          <ac:chgData name="Abdessamad Derraz" userId="4c6d9526346a9ae3" providerId="LiveId" clId="{CA7699A7-CBE9-4F2F-BAD6-7606B92AC2C5}" dt="2023-01-18T21:26:20.610" v="1088"/>
          <ac:grpSpMkLst>
            <pc:docMk/>
            <pc:sldMk cId="0" sldId="274"/>
            <ac:grpSpMk id="632" creationId="{00000000-0000-0000-0000-000000000000}"/>
          </ac:grpSpMkLst>
        </pc:grpChg>
        <pc:grpChg chg="replST">
          <ac:chgData name="Abdessamad Derraz" userId="4c6d9526346a9ae3" providerId="LiveId" clId="{CA7699A7-CBE9-4F2F-BAD6-7606B92AC2C5}" dt="2023-01-18T21:26:20.613" v="1089"/>
          <ac:grpSpMkLst>
            <pc:docMk/>
            <pc:sldMk cId="0" sldId="274"/>
            <ac:grpSpMk id="638" creationId="{00000000-0000-0000-0000-000000000000}"/>
          </ac:grpSpMkLst>
        </pc:grpChg>
        <pc:grpChg chg="replST">
          <ac:chgData name="Abdessamad Derraz" userId="4c6d9526346a9ae3" providerId="LiveId" clId="{CA7699A7-CBE9-4F2F-BAD6-7606B92AC2C5}" dt="2023-01-18T21:26:20.619" v="1090"/>
          <ac:grpSpMkLst>
            <pc:docMk/>
            <pc:sldMk cId="0" sldId="274"/>
            <ac:grpSpMk id="643" creationId="{00000000-0000-0000-0000-000000000000}"/>
          </ac:grpSpMkLst>
        </pc:grpChg>
        <pc:cxnChg chg="replST">
          <ac:chgData name="Abdessamad Derraz" userId="4c6d9526346a9ae3" providerId="LiveId" clId="{CA7699A7-CBE9-4F2F-BAD6-7606B92AC2C5}" dt="2023-01-18T21:26:20.564" v="1077"/>
          <ac:cxnSpMkLst>
            <pc:docMk/>
            <pc:sldMk cId="0" sldId="274"/>
            <ac:cxnSpMk id="621" creationId="{00000000-0000-0000-0000-000000000000}"/>
          </ac:cxnSpMkLst>
        </pc:cxnChg>
        <pc:cxnChg chg="replST">
          <ac:chgData name="Abdessamad Derraz" userId="4c6d9526346a9ae3" providerId="LiveId" clId="{CA7699A7-CBE9-4F2F-BAD6-7606B92AC2C5}" dt="2023-01-18T21:26:20.570" v="1078"/>
          <ac:cxnSpMkLst>
            <pc:docMk/>
            <pc:sldMk cId="0" sldId="274"/>
            <ac:cxnSpMk id="622" creationId="{00000000-0000-0000-0000-000000000000}"/>
          </ac:cxnSpMkLst>
        </pc:cxnChg>
        <pc:cxnChg chg="replST">
          <ac:chgData name="Abdessamad Derraz" userId="4c6d9526346a9ae3" providerId="LiveId" clId="{CA7699A7-CBE9-4F2F-BAD6-7606B92AC2C5}" dt="2023-01-18T21:26:20.573" v="1079"/>
          <ac:cxnSpMkLst>
            <pc:docMk/>
            <pc:sldMk cId="0" sldId="274"/>
            <ac:cxnSpMk id="623" creationId="{00000000-0000-0000-0000-000000000000}"/>
          </ac:cxnSpMkLst>
        </pc:cxnChg>
        <pc:cxnChg chg="replST">
          <ac:chgData name="Abdessamad Derraz" userId="4c6d9526346a9ae3" providerId="LiveId" clId="{CA7699A7-CBE9-4F2F-BAD6-7606B92AC2C5}" dt="2023-01-18T21:26:20.578" v="1080"/>
          <ac:cxnSpMkLst>
            <pc:docMk/>
            <pc:sldMk cId="0" sldId="274"/>
            <ac:cxnSpMk id="624" creationId="{00000000-0000-0000-0000-000000000000}"/>
          </ac:cxnSpMkLst>
        </pc:cxnChg>
        <pc:cxnChg chg="replST">
          <ac:chgData name="Abdessamad Derraz" userId="4c6d9526346a9ae3" providerId="LiveId" clId="{CA7699A7-CBE9-4F2F-BAD6-7606B92AC2C5}" dt="2023-01-18T21:26:20.582" v="1081"/>
          <ac:cxnSpMkLst>
            <pc:docMk/>
            <pc:sldMk cId="0" sldId="274"/>
            <ac:cxnSpMk id="625" creationId="{00000000-0000-0000-0000-000000000000}"/>
          </ac:cxnSpMkLst>
        </pc:cxnChg>
        <pc:cxnChg chg="replST">
          <ac:chgData name="Abdessamad Derraz" userId="4c6d9526346a9ae3" providerId="LiveId" clId="{CA7699A7-CBE9-4F2F-BAD6-7606B92AC2C5}" dt="2023-01-18T21:26:20.586" v="1082"/>
          <ac:cxnSpMkLst>
            <pc:docMk/>
            <pc:sldMk cId="0" sldId="274"/>
            <ac:cxnSpMk id="626" creationId="{00000000-0000-0000-0000-000000000000}"/>
          </ac:cxnSpMkLst>
        </pc:cxnChg>
        <pc:cxnChg chg="replST">
          <ac:chgData name="Abdessamad Derraz" userId="4c6d9526346a9ae3" providerId="LiveId" clId="{CA7699A7-CBE9-4F2F-BAD6-7606B92AC2C5}" dt="2023-01-18T21:26:20.589" v="1083"/>
          <ac:cxnSpMkLst>
            <pc:docMk/>
            <pc:sldMk cId="0" sldId="274"/>
            <ac:cxnSpMk id="627"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75"/>
        </pc:sldMkLst>
        <pc:spChg chg="replST">
          <ac:chgData name="Abdessamad Derraz" userId="4c6d9526346a9ae3" providerId="LiveId" clId="{CA7699A7-CBE9-4F2F-BAD6-7606B92AC2C5}" dt="2023-01-18T21:26:20.627" v="1092"/>
          <ac:spMkLst>
            <pc:docMk/>
            <pc:sldMk cId="0" sldId="275"/>
            <ac:spMk id="651" creationId="{00000000-0000-0000-0000-000000000000}"/>
          </ac:spMkLst>
        </pc:spChg>
        <pc:spChg chg="replST">
          <ac:chgData name="Abdessamad Derraz" userId="4c6d9526346a9ae3" providerId="LiveId" clId="{CA7699A7-CBE9-4F2F-BAD6-7606B92AC2C5}" dt="2023-01-18T21:26:20.630" v="1093"/>
          <ac:spMkLst>
            <pc:docMk/>
            <pc:sldMk cId="0" sldId="275"/>
            <ac:spMk id="652" creationId="{00000000-0000-0000-0000-000000000000}"/>
          </ac:spMkLst>
        </pc:spChg>
        <pc:spChg chg="replST">
          <ac:chgData name="Abdessamad Derraz" userId="4c6d9526346a9ae3" providerId="LiveId" clId="{CA7699A7-CBE9-4F2F-BAD6-7606B92AC2C5}" dt="2023-01-18T21:26:20.634" v="1094"/>
          <ac:spMkLst>
            <pc:docMk/>
            <pc:sldMk cId="0" sldId="275"/>
            <ac:spMk id="653" creationId="{00000000-0000-0000-0000-000000000000}"/>
          </ac:spMkLst>
        </pc:spChg>
        <pc:spChg chg="replST">
          <ac:chgData name="Abdessamad Derraz" userId="4c6d9526346a9ae3" providerId="LiveId" clId="{CA7699A7-CBE9-4F2F-BAD6-7606B92AC2C5}" dt="2023-01-18T21:26:20.638" v="1095"/>
          <ac:spMkLst>
            <pc:docMk/>
            <pc:sldMk cId="0" sldId="275"/>
            <ac:spMk id="654" creationId="{00000000-0000-0000-0000-000000000000}"/>
          </ac:spMkLst>
        </pc:spChg>
        <pc:spChg chg="replST">
          <ac:chgData name="Abdessamad Derraz" userId="4c6d9526346a9ae3" providerId="LiveId" clId="{CA7699A7-CBE9-4F2F-BAD6-7606B92AC2C5}" dt="2023-01-18T21:26:20.642" v="1096"/>
          <ac:spMkLst>
            <pc:docMk/>
            <pc:sldMk cId="0" sldId="275"/>
            <ac:spMk id="655" creationId="{00000000-0000-0000-0000-000000000000}"/>
          </ac:spMkLst>
        </pc:spChg>
        <pc:spChg chg="replST">
          <ac:chgData name="Abdessamad Derraz" userId="4c6d9526346a9ae3" providerId="LiveId" clId="{CA7699A7-CBE9-4F2F-BAD6-7606B92AC2C5}" dt="2023-01-18T21:26:20.646" v="1097"/>
          <ac:spMkLst>
            <pc:docMk/>
            <pc:sldMk cId="0" sldId="275"/>
            <ac:spMk id="656" creationId="{00000000-0000-0000-0000-000000000000}"/>
          </ac:spMkLst>
        </pc:spChg>
        <pc:spChg chg="replST">
          <ac:chgData name="Abdessamad Derraz" userId="4c6d9526346a9ae3" providerId="LiveId" clId="{CA7699A7-CBE9-4F2F-BAD6-7606B92AC2C5}" dt="2023-01-18T21:26:20.652" v="1098"/>
          <ac:spMkLst>
            <pc:docMk/>
            <pc:sldMk cId="0" sldId="275"/>
            <ac:spMk id="657" creationId="{00000000-0000-0000-0000-000000000000}"/>
          </ac:spMkLst>
        </pc:spChg>
        <pc:spChg chg="replST">
          <ac:chgData name="Abdessamad Derraz" userId="4c6d9526346a9ae3" providerId="LiveId" clId="{CA7699A7-CBE9-4F2F-BAD6-7606B92AC2C5}" dt="2023-01-18T21:26:20.656" v="1099"/>
          <ac:spMkLst>
            <pc:docMk/>
            <pc:sldMk cId="0" sldId="275"/>
            <ac:spMk id="658" creationId="{00000000-0000-0000-0000-000000000000}"/>
          </ac:spMkLst>
        </pc:spChg>
        <pc:spChg chg="replST">
          <ac:chgData name="Abdessamad Derraz" userId="4c6d9526346a9ae3" providerId="LiveId" clId="{CA7699A7-CBE9-4F2F-BAD6-7606B92AC2C5}" dt="2023-01-18T21:26:20.660" v="1100"/>
          <ac:spMkLst>
            <pc:docMk/>
            <pc:sldMk cId="0" sldId="275"/>
            <ac:spMk id="659"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76"/>
        </pc:sldMkLst>
        <pc:spChg chg="replST">
          <ac:chgData name="Abdessamad Derraz" userId="4c6d9526346a9ae3" providerId="LiveId" clId="{CA7699A7-CBE9-4F2F-BAD6-7606B92AC2C5}" dt="2023-01-18T21:26:20.665" v="1101"/>
          <ac:spMkLst>
            <pc:docMk/>
            <pc:sldMk cId="0" sldId="276"/>
            <ac:spMk id="664" creationId="{00000000-0000-0000-0000-000000000000}"/>
          </ac:spMkLst>
        </pc:spChg>
        <pc:spChg chg="replST">
          <ac:chgData name="Abdessamad Derraz" userId="4c6d9526346a9ae3" providerId="LiveId" clId="{CA7699A7-CBE9-4F2F-BAD6-7606B92AC2C5}" dt="2023-01-18T21:26:20.670" v="1102"/>
          <ac:spMkLst>
            <pc:docMk/>
            <pc:sldMk cId="0" sldId="276"/>
            <ac:spMk id="665" creationId="{00000000-0000-0000-0000-000000000000}"/>
          </ac:spMkLst>
        </pc:spChg>
        <pc:spChg chg="replST">
          <ac:chgData name="Abdessamad Derraz" userId="4c6d9526346a9ae3" providerId="LiveId" clId="{CA7699A7-CBE9-4F2F-BAD6-7606B92AC2C5}" dt="2023-01-18T21:26:20.674" v="1103"/>
          <ac:spMkLst>
            <pc:docMk/>
            <pc:sldMk cId="0" sldId="276"/>
            <ac:spMk id="666" creationId="{00000000-0000-0000-0000-000000000000}"/>
          </ac:spMkLst>
        </pc:spChg>
        <pc:spChg chg="replST">
          <ac:chgData name="Abdessamad Derraz" userId="4c6d9526346a9ae3" providerId="LiveId" clId="{CA7699A7-CBE9-4F2F-BAD6-7606B92AC2C5}" dt="2023-01-18T21:26:20.678" v="1104"/>
          <ac:spMkLst>
            <pc:docMk/>
            <pc:sldMk cId="0" sldId="276"/>
            <ac:spMk id="667" creationId="{00000000-0000-0000-0000-000000000000}"/>
          </ac:spMkLst>
        </pc:spChg>
        <pc:spChg chg="replST">
          <ac:chgData name="Abdessamad Derraz" userId="4c6d9526346a9ae3" providerId="LiveId" clId="{CA7699A7-CBE9-4F2F-BAD6-7606B92AC2C5}" dt="2023-01-18T21:26:20.682" v="1105"/>
          <ac:spMkLst>
            <pc:docMk/>
            <pc:sldMk cId="0" sldId="276"/>
            <ac:spMk id="668" creationId="{00000000-0000-0000-0000-000000000000}"/>
          </ac:spMkLst>
        </pc:spChg>
        <pc:spChg chg="replST">
          <ac:chgData name="Abdessamad Derraz" userId="4c6d9526346a9ae3" providerId="LiveId" clId="{CA7699A7-CBE9-4F2F-BAD6-7606B92AC2C5}" dt="2023-01-18T21:26:20.686" v="1106"/>
          <ac:spMkLst>
            <pc:docMk/>
            <pc:sldMk cId="0" sldId="276"/>
            <ac:spMk id="669" creationId="{00000000-0000-0000-0000-000000000000}"/>
          </ac:spMkLst>
        </pc:spChg>
        <pc:spChg chg="replST">
          <ac:chgData name="Abdessamad Derraz" userId="4c6d9526346a9ae3" providerId="LiveId" clId="{CA7699A7-CBE9-4F2F-BAD6-7606B92AC2C5}" dt="2023-01-18T21:26:20.694" v="1108"/>
          <ac:spMkLst>
            <pc:docMk/>
            <pc:sldMk cId="0" sldId="276"/>
            <ac:spMk id="673" creationId="{00000000-0000-0000-0000-000000000000}"/>
          </ac:spMkLst>
        </pc:spChg>
        <pc:spChg chg="replST">
          <ac:chgData name="Abdessamad Derraz" userId="4c6d9526346a9ae3" providerId="LiveId" clId="{CA7699A7-CBE9-4F2F-BAD6-7606B92AC2C5}" dt="2023-01-18T21:26:20.698" v="1109"/>
          <ac:spMkLst>
            <pc:docMk/>
            <pc:sldMk cId="0" sldId="276"/>
            <ac:spMk id="674" creationId="{00000000-0000-0000-0000-000000000000}"/>
          </ac:spMkLst>
        </pc:spChg>
        <pc:spChg chg="replST">
          <ac:chgData name="Abdessamad Derraz" userId="4c6d9526346a9ae3" providerId="LiveId" clId="{CA7699A7-CBE9-4F2F-BAD6-7606B92AC2C5}" dt="2023-01-18T21:26:20.702" v="1110"/>
          <ac:spMkLst>
            <pc:docMk/>
            <pc:sldMk cId="0" sldId="276"/>
            <ac:spMk id="675" creationId="{00000000-0000-0000-0000-000000000000}"/>
          </ac:spMkLst>
        </pc:spChg>
        <pc:spChg chg="replST">
          <ac:chgData name="Abdessamad Derraz" userId="4c6d9526346a9ae3" providerId="LiveId" clId="{CA7699A7-CBE9-4F2F-BAD6-7606B92AC2C5}" dt="2023-01-18T21:26:20.706" v="1111"/>
          <ac:spMkLst>
            <pc:docMk/>
            <pc:sldMk cId="0" sldId="276"/>
            <ac:spMk id="676" creationId="{00000000-0000-0000-0000-000000000000}"/>
          </ac:spMkLst>
        </pc:spChg>
        <pc:spChg chg="replST">
          <ac:chgData name="Abdessamad Derraz" userId="4c6d9526346a9ae3" providerId="LiveId" clId="{CA7699A7-CBE9-4F2F-BAD6-7606B92AC2C5}" dt="2023-01-18T21:26:20.711" v="1112"/>
          <ac:spMkLst>
            <pc:docMk/>
            <pc:sldMk cId="0" sldId="276"/>
            <ac:spMk id="677" creationId="{00000000-0000-0000-0000-000000000000}"/>
          </ac:spMkLst>
        </pc:spChg>
        <pc:spChg chg="replST">
          <ac:chgData name="Abdessamad Derraz" userId="4c6d9526346a9ae3" providerId="LiveId" clId="{CA7699A7-CBE9-4F2F-BAD6-7606B92AC2C5}" dt="2023-01-18T21:26:20.715" v="1113"/>
          <ac:spMkLst>
            <pc:docMk/>
            <pc:sldMk cId="0" sldId="276"/>
            <ac:spMk id="678" creationId="{00000000-0000-0000-0000-000000000000}"/>
          </ac:spMkLst>
        </pc:spChg>
        <pc:spChg chg="replST">
          <ac:chgData name="Abdessamad Derraz" userId="4c6d9526346a9ae3" providerId="LiveId" clId="{CA7699A7-CBE9-4F2F-BAD6-7606B92AC2C5}" dt="2023-01-18T21:26:20.719" v="1114"/>
          <ac:spMkLst>
            <pc:docMk/>
            <pc:sldMk cId="0" sldId="276"/>
            <ac:spMk id="679" creationId="{00000000-0000-0000-0000-000000000000}"/>
          </ac:spMkLst>
        </pc:spChg>
        <pc:spChg chg="replST">
          <ac:chgData name="Abdessamad Derraz" userId="4c6d9526346a9ae3" providerId="LiveId" clId="{CA7699A7-CBE9-4F2F-BAD6-7606B92AC2C5}" dt="2023-01-18T21:26:20.724" v="1115"/>
          <ac:spMkLst>
            <pc:docMk/>
            <pc:sldMk cId="0" sldId="276"/>
            <ac:spMk id="680" creationId="{00000000-0000-0000-0000-000000000000}"/>
          </ac:spMkLst>
        </pc:spChg>
        <pc:spChg chg="replST">
          <ac:chgData name="Abdessamad Derraz" userId="4c6d9526346a9ae3" providerId="LiveId" clId="{CA7699A7-CBE9-4F2F-BAD6-7606B92AC2C5}" dt="2023-01-18T21:26:20.728" v="1116"/>
          <ac:spMkLst>
            <pc:docMk/>
            <pc:sldMk cId="0" sldId="276"/>
            <ac:spMk id="681" creationId="{00000000-0000-0000-0000-000000000000}"/>
          </ac:spMkLst>
        </pc:spChg>
        <pc:spChg chg="replST">
          <ac:chgData name="Abdessamad Derraz" userId="4c6d9526346a9ae3" providerId="LiveId" clId="{CA7699A7-CBE9-4F2F-BAD6-7606B92AC2C5}" dt="2023-01-18T21:26:20.732" v="1117"/>
          <ac:spMkLst>
            <pc:docMk/>
            <pc:sldMk cId="0" sldId="276"/>
            <ac:spMk id="682" creationId="{00000000-0000-0000-0000-000000000000}"/>
          </ac:spMkLst>
        </pc:spChg>
        <pc:spChg chg="replST">
          <ac:chgData name="Abdessamad Derraz" userId="4c6d9526346a9ae3" providerId="LiveId" clId="{CA7699A7-CBE9-4F2F-BAD6-7606B92AC2C5}" dt="2023-01-18T21:26:20.736" v="1118"/>
          <ac:spMkLst>
            <pc:docMk/>
            <pc:sldMk cId="0" sldId="276"/>
            <ac:spMk id="683" creationId="{00000000-0000-0000-0000-000000000000}"/>
          </ac:spMkLst>
        </pc:spChg>
        <pc:spChg chg="replST">
          <ac:chgData name="Abdessamad Derraz" userId="4c6d9526346a9ae3" providerId="LiveId" clId="{CA7699A7-CBE9-4F2F-BAD6-7606B92AC2C5}" dt="2023-01-18T21:26:20.740" v="1119"/>
          <ac:spMkLst>
            <pc:docMk/>
            <pc:sldMk cId="0" sldId="276"/>
            <ac:spMk id="684" creationId="{00000000-0000-0000-0000-000000000000}"/>
          </ac:spMkLst>
        </pc:spChg>
        <pc:spChg chg="replST">
          <ac:chgData name="Abdessamad Derraz" userId="4c6d9526346a9ae3" providerId="LiveId" clId="{CA7699A7-CBE9-4F2F-BAD6-7606B92AC2C5}" dt="2023-01-18T21:26:20.744" v="1120"/>
          <ac:spMkLst>
            <pc:docMk/>
            <pc:sldMk cId="0" sldId="276"/>
            <ac:spMk id="685" creationId="{00000000-0000-0000-0000-000000000000}"/>
          </ac:spMkLst>
        </pc:spChg>
        <pc:spChg chg="replST">
          <ac:chgData name="Abdessamad Derraz" userId="4c6d9526346a9ae3" providerId="LiveId" clId="{CA7699A7-CBE9-4F2F-BAD6-7606B92AC2C5}" dt="2023-01-18T21:26:20.748" v="1121"/>
          <ac:spMkLst>
            <pc:docMk/>
            <pc:sldMk cId="0" sldId="276"/>
            <ac:spMk id="686" creationId="{00000000-0000-0000-0000-000000000000}"/>
          </ac:spMkLst>
        </pc:spChg>
        <pc:spChg chg="replST">
          <ac:chgData name="Abdessamad Derraz" userId="4c6d9526346a9ae3" providerId="LiveId" clId="{CA7699A7-CBE9-4F2F-BAD6-7606B92AC2C5}" dt="2023-01-18T21:26:20.751" v="1122"/>
          <ac:spMkLst>
            <pc:docMk/>
            <pc:sldMk cId="0" sldId="276"/>
            <ac:spMk id="687" creationId="{00000000-0000-0000-0000-000000000000}"/>
          </ac:spMkLst>
        </pc:spChg>
        <pc:spChg chg="replST">
          <ac:chgData name="Abdessamad Derraz" userId="4c6d9526346a9ae3" providerId="LiveId" clId="{CA7699A7-CBE9-4F2F-BAD6-7606B92AC2C5}" dt="2023-01-18T21:26:20.755" v="1123"/>
          <ac:spMkLst>
            <pc:docMk/>
            <pc:sldMk cId="0" sldId="276"/>
            <ac:spMk id="688" creationId="{00000000-0000-0000-0000-000000000000}"/>
          </ac:spMkLst>
        </pc:spChg>
        <pc:spChg chg="replST">
          <ac:chgData name="Abdessamad Derraz" userId="4c6d9526346a9ae3" providerId="LiveId" clId="{CA7699A7-CBE9-4F2F-BAD6-7606B92AC2C5}" dt="2023-01-18T21:26:20.759" v="1124"/>
          <ac:spMkLst>
            <pc:docMk/>
            <pc:sldMk cId="0" sldId="276"/>
            <ac:spMk id="689" creationId="{00000000-0000-0000-0000-000000000000}"/>
          </ac:spMkLst>
        </pc:spChg>
        <pc:spChg chg="replST">
          <ac:chgData name="Abdessamad Derraz" userId="4c6d9526346a9ae3" providerId="LiveId" clId="{CA7699A7-CBE9-4F2F-BAD6-7606B92AC2C5}" dt="2023-01-18T21:26:20.762" v="1125"/>
          <ac:spMkLst>
            <pc:docMk/>
            <pc:sldMk cId="0" sldId="276"/>
            <ac:spMk id="690" creationId="{00000000-0000-0000-0000-000000000000}"/>
          </ac:spMkLst>
        </pc:spChg>
        <pc:spChg chg="replST">
          <ac:chgData name="Abdessamad Derraz" userId="4c6d9526346a9ae3" providerId="LiveId" clId="{CA7699A7-CBE9-4F2F-BAD6-7606B92AC2C5}" dt="2023-01-18T21:26:20.766" v="1126"/>
          <ac:spMkLst>
            <pc:docMk/>
            <pc:sldMk cId="0" sldId="276"/>
            <ac:spMk id="691" creationId="{00000000-0000-0000-0000-000000000000}"/>
          </ac:spMkLst>
        </pc:spChg>
        <pc:spChg chg="replST">
          <ac:chgData name="Abdessamad Derraz" userId="4c6d9526346a9ae3" providerId="LiveId" clId="{CA7699A7-CBE9-4F2F-BAD6-7606B92AC2C5}" dt="2023-01-18T21:26:20.770" v="1127"/>
          <ac:spMkLst>
            <pc:docMk/>
            <pc:sldMk cId="0" sldId="276"/>
            <ac:spMk id="692" creationId="{00000000-0000-0000-0000-000000000000}"/>
          </ac:spMkLst>
        </pc:spChg>
        <pc:spChg chg="replST">
          <ac:chgData name="Abdessamad Derraz" userId="4c6d9526346a9ae3" providerId="LiveId" clId="{CA7699A7-CBE9-4F2F-BAD6-7606B92AC2C5}" dt="2023-01-18T21:26:20.774" v="1128"/>
          <ac:spMkLst>
            <pc:docMk/>
            <pc:sldMk cId="0" sldId="276"/>
            <ac:spMk id="693" creationId="{00000000-0000-0000-0000-000000000000}"/>
          </ac:spMkLst>
        </pc:spChg>
        <pc:spChg chg="replST">
          <ac:chgData name="Abdessamad Derraz" userId="4c6d9526346a9ae3" providerId="LiveId" clId="{CA7699A7-CBE9-4F2F-BAD6-7606B92AC2C5}" dt="2023-01-18T21:26:20.779" v="1129"/>
          <ac:spMkLst>
            <pc:docMk/>
            <pc:sldMk cId="0" sldId="276"/>
            <ac:spMk id="694" creationId="{00000000-0000-0000-0000-000000000000}"/>
          </ac:spMkLst>
        </pc:spChg>
        <pc:spChg chg="replST">
          <ac:chgData name="Abdessamad Derraz" userId="4c6d9526346a9ae3" providerId="LiveId" clId="{CA7699A7-CBE9-4F2F-BAD6-7606B92AC2C5}" dt="2023-01-18T21:26:20.784" v="1130"/>
          <ac:spMkLst>
            <pc:docMk/>
            <pc:sldMk cId="0" sldId="276"/>
            <ac:spMk id="695" creationId="{00000000-0000-0000-0000-000000000000}"/>
          </ac:spMkLst>
        </pc:spChg>
        <pc:spChg chg="replST">
          <ac:chgData name="Abdessamad Derraz" userId="4c6d9526346a9ae3" providerId="LiveId" clId="{CA7699A7-CBE9-4F2F-BAD6-7606B92AC2C5}" dt="2023-01-18T21:26:20.789" v="1131"/>
          <ac:spMkLst>
            <pc:docMk/>
            <pc:sldMk cId="0" sldId="276"/>
            <ac:spMk id="696" creationId="{00000000-0000-0000-0000-000000000000}"/>
          </ac:spMkLst>
        </pc:spChg>
        <pc:spChg chg="replST">
          <ac:chgData name="Abdessamad Derraz" userId="4c6d9526346a9ae3" providerId="LiveId" clId="{CA7699A7-CBE9-4F2F-BAD6-7606B92AC2C5}" dt="2023-01-18T21:26:20.793" v="1132"/>
          <ac:spMkLst>
            <pc:docMk/>
            <pc:sldMk cId="0" sldId="276"/>
            <ac:spMk id="697" creationId="{00000000-0000-0000-0000-000000000000}"/>
          </ac:spMkLst>
        </pc:spChg>
        <pc:spChg chg="replST">
          <ac:chgData name="Abdessamad Derraz" userId="4c6d9526346a9ae3" providerId="LiveId" clId="{CA7699A7-CBE9-4F2F-BAD6-7606B92AC2C5}" dt="2023-01-18T21:26:20.798" v="1133"/>
          <ac:spMkLst>
            <pc:docMk/>
            <pc:sldMk cId="0" sldId="276"/>
            <ac:spMk id="698" creationId="{00000000-0000-0000-0000-000000000000}"/>
          </ac:spMkLst>
        </pc:spChg>
        <pc:spChg chg="replST">
          <ac:chgData name="Abdessamad Derraz" userId="4c6d9526346a9ae3" providerId="LiveId" clId="{CA7699A7-CBE9-4F2F-BAD6-7606B92AC2C5}" dt="2023-01-18T21:26:20.803" v="1134"/>
          <ac:spMkLst>
            <pc:docMk/>
            <pc:sldMk cId="0" sldId="276"/>
            <ac:spMk id="699" creationId="{00000000-0000-0000-0000-000000000000}"/>
          </ac:spMkLst>
        </pc:spChg>
        <pc:spChg chg="replST">
          <ac:chgData name="Abdessamad Derraz" userId="4c6d9526346a9ae3" providerId="LiveId" clId="{CA7699A7-CBE9-4F2F-BAD6-7606B92AC2C5}" dt="2023-01-18T21:26:20.807" v="1135"/>
          <ac:spMkLst>
            <pc:docMk/>
            <pc:sldMk cId="0" sldId="276"/>
            <ac:spMk id="700" creationId="{00000000-0000-0000-0000-000000000000}"/>
          </ac:spMkLst>
        </pc:spChg>
        <pc:spChg chg="replST">
          <ac:chgData name="Abdessamad Derraz" userId="4c6d9526346a9ae3" providerId="LiveId" clId="{CA7699A7-CBE9-4F2F-BAD6-7606B92AC2C5}" dt="2023-01-18T21:26:20.812" v="1136"/>
          <ac:spMkLst>
            <pc:docMk/>
            <pc:sldMk cId="0" sldId="276"/>
            <ac:spMk id="701" creationId="{00000000-0000-0000-0000-000000000000}"/>
          </ac:spMkLst>
        </pc:spChg>
        <pc:spChg chg="replST">
          <ac:chgData name="Abdessamad Derraz" userId="4c6d9526346a9ae3" providerId="LiveId" clId="{CA7699A7-CBE9-4F2F-BAD6-7606B92AC2C5}" dt="2023-01-18T21:26:20.816" v="1137"/>
          <ac:spMkLst>
            <pc:docMk/>
            <pc:sldMk cId="0" sldId="276"/>
            <ac:spMk id="702" creationId="{00000000-0000-0000-0000-000000000000}"/>
          </ac:spMkLst>
        </pc:spChg>
        <pc:spChg chg="replST">
          <ac:chgData name="Abdessamad Derraz" userId="4c6d9526346a9ae3" providerId="LiveId" clId="{CA7699A7-CBE9-4F2F-BAD6-7606B92AC2C5}" dt="2023-01-18T21:26:20.820" v="1138"/>
          <ac:spMkLst>
            <pc:docMk/>
            <pc:sldMk cId="0" sldId="276"/>
            <ac:spMk id="703" creationId="{00000000-0000-0000-0000-000000000000}"/>
          </ac:spMkLst>
        </pc:spChg>
        <pc:spChg chg="replST">
          <ac:chgData name="Abdessamad Derraz" userId="4c6d9526346a9ae3" providerId="LiveId" clId="{CA7699A7-CBE9-4F2F-BAD6-7606B92AC2C5}" dt="2023-01-18T21:26:20.823" v="1139"/>
          <ac:spMkLst>
            <pc:docMk/>
            <pc:sldMk cId="0" sldId="276"/>
            <ac:spMk id="704" creationId="{00000000-0000-0000-0000-000000000000}"/>
          </ac:spMkLst>
        </pc:spChg>
        <pc:spChg chg="replST">
          <ac:chgData name="Abdessamad Derraz" userId="4c6d9526346a9ae3" providerId="LiveId" clId="{CA7699A7-CBE9-4F2F-BAD6-7606B92AC2C5}" dt="2023-01-18T21:26:20.826" v="1140"/>
          <ac:spMkLst>
            <pc:docMk/>
            <pc:sldMk cId="0" sldId="276"/>
            <ac:spMk id="705" creationId="{00000000-0000-0000-0000-000000000000}"/>
          </ac:spMkLst>
        </pc:spChg>
        <pc:spChg chg="replST">
          <ac:chgData name="Abdessamad Derraz" userId="4c6d9526346a9ae3" providerId="LiveId" clId="{CA7699A7-CBE9-4F2F-BAD6-7606B92AC2C5}" dt="2023-01-18T21:26:20.831" v="1141"/>
          <ac:spMkLst>
            <pc:docMk/>
            <pc:sldMk cId="0" sldId="276"/>
            <ac:spMk id="706" creationId="{00000000-0000-0000-0000-000000000000}"/>
          </ac:spMkLst>
        </pc:spChg>
        <pc:spChg chg="replST">
          <ac:chgData name="Abdessamad Derraz" userId="4c6d9526346a9ae3" providerId="LiveId" clId="{CA7699A7-CBE9-4F2F-BAD6-7606B92AC2C5}" dt="2023-01-18T21:26:20.835" v="1142"/>
          <ac:spMkLst>
            <pc:docMk/>
            <pc:sldMk cId="0" sldId="276"/>
            <ac:spMk id="707" creationId="{00000000-0000-0000-0000-000000000000}"/>
          </ac:spMkLst>
        </pc:spChg>
        <pc:spChg chg="replST">
          <ac:chgData name="Abdessamad Derraz" userId="4c6d9526346a9ae3" providerId="LiveId" clId="{CA7699A7-CBE9-4F2F-BAD6-7606B92AC2C5}" dt="2023-01-18T21:26:20.839" v="1143"/>
          <ac:spMkLst>
            <pc:docMk/>
            <pc:sldMk cId="0" sldId="276"/>
            <ac:spMk id="708" creationId="{00000000-0000-0000-0000-000000000000}"/>
          </ac:spMkLst>
        </pc:spChg>
        <pc:spChg chg="replST">
          <ac:chgData name="Abdessamad Derraz" userId="4c6d9526346a9ae3" providerId="LiveId" clId="{CA7699A7-CBE9-4F2F-BAD6-7606B92AC2C5}" dt="2023-01-18T21:26:20.844" v="1144"/>
          <ac:spMkLst>
            <pc:docMk/>
            <pc:sldMk cId="0" sldId="276"/>
            <ac:spMk id="709" creationId="{00000000-0000-0000-0000-000000000000}"/>
          </ac:spMkLst>
        </pc:spChg>
        <pc:spChg chg="replST">
          <ac:chgData name="Abdessamad Derraz" userId="4c6d9526346a9ae3" providerId="LiveId" clId="{CA7699A7-CBE9-4F2F-BAD6-7606B92AC2C5}" dt="2023-01-18T21:26:20.848" v="1145"/>
          <ac:spMkLst>
            <pc:docMk/>
            <pc:sldMk cId="0" sldId="276"/>
            <ac:spMk id="710" creationId="{00000000-0000-0000-0000-000000000000}"/>
          </ac:spMkLst>
        </pc:spChg>
        <pc:spChg chg="replST">
          <ac:chgData name="Abdessamad Derraz" userId="4c6d9526346a9ae3" providerId="LiveId" clId="{CA7699A7-CBE9-4F2F-BAD6-7606B92AC2C5}" dt="2023-01-18T21:26:20.852" v="1146"/>
          <ac:spMkLst>
            <pc:docMk/>
            <pc:sldMk cId="0" sldId="276"/>
            <ac:spMk id="711" creationId="{00000000-0000-0000-0000-000000000000}"/>
          </ac:spMkLst>
        </pc:spChg>
        <pc:spChg chg="replST">
          <ac:chgData name="Abdessamad Derraz" userId="4c6d9526346a9ae3" providerId="LiveId" clId="{CA7699A7-CBE9-4F2F-BAD6-7606B92AC2C5}" dt="2023-01-18T21:26:20.856" v="1147"/>
          <ac:spMkLst>
            <pc:docMk/>
            <pc:sldMk cId="0" sldId="276"/>
            <ac:spMk id="712" creationId="{00000000-0000-0000-0000-000000000000}"/>
          </ac:spMkLst>
        </pc:spChg>
        <pc:spChg chg="replST">
          <ac:chgData name="Abdessamad Derraz" userId="4c6d9526346a9ae3" providerId="LiveId" clId="{CA7699A7-CBE9-4F2F-BAD6-7606B92AC2C5}" dt="2023-01-18T21:26:20.860" v="1148"/>
          <ac:spMkLst>
            <pc:docMk/>
            <pc:sldMk cId="0" sldId="276"/>
            <ac:spMk id="713" creationId="{00000000-0000-0000-0000-000000000000}"/>
          </ac:spMkLst>
        </pc:spChg>
        <pc:spChg chg="replST">
          <ac:chgData name="Abdessamad Derraz" userId="4c6d9526346a9ae3" providerId="LiveId" clId="{CA7699A7-CBE9-4F2F-BAD6-7606B92AC2C5}" dt="2023-01-18T21:26:20.864" v="1149"/>
          <ac:spMkLst>
            <pc:docMk/>
            <pc:sldMk cId="0" sldId="276"/>
            <ac:spMk id="714" creationId="{00000000-0000-0000-0000-000000000000}"/>
          </ac:spMkLst>
        </pc:spChg>
        <pc:grpChg chg="replST">
          <ac:chgData name="Abdessamad Derraz" userId="4c6d9526346a9ae3" providerId="LiveId" clId="{CA7699A7-CBE9-4F2F-BAD6-7606B92AC2C5}" dt="2023-01-18T21:26:20.690" v="1107"/>
          <ac:grpSpMkLst>
            <pc:docMk/>
            <pc:sldMk cId="0" sldId="276"/>
            <ac:grpSpMk id="670"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77"/>
        </pc:sldMkLst>
        <pc:spChg chg="replST">
          <ac:chgData name="Abdessamad Derraz" userId="4c6d9526346a9ae3" providerId="LiveId" clId="{CA7699A7-CBE9-4F2F-BAD6-7606B92AC2C5}" dt="2023-01-18T21:26:20.870" v="1150"/>
          <ac:spMkLst>
            <pc:docMk/>
            <pc:sldMk cId="0" sldId="277"/>
            <ac:spMk id="719" creationId="{00000000-0000-0000-0000-000000000000}"/>
          </ac:spMkLst>
        </pc:spChg>
        <pc:spChg chg="replST">
          <ac:chgData name="Abdessamad Derraz" userId="4c6d9526346a9ae3" providerId="LiveId" clId="{CA7699A7-CBE9-4F2F-BAD6-7606B92AC2C5}" dt="2023-01-18T21:26:20.874" v="1151"/>
          <ac:spMkLst>
            <pc:docMk/>
            <pc:sldMk cId="0" sldId="277"/>
            <ac:spMk id="720" creationId="{00000000-0000-0000-0000-000000000000}"/>
          </ac:spMkLst>
        </pc:spChg>
        <pc:grpChg chg="replST">
          <ac:chgData name="Abdessamad Derraz" userId="4c6d9526346a9ae3" providerId="LiveId" clId="{CA7699A7-CBE9-4F2F-BAD6-7606B92AC2C5}" dt="2023-01-18T21:26:20.878" v="1152"/>
          <ac:grpSpMkLst>
            <pc:docMk/>
            <pc:sldMk cId="0" sldId="277"/>
            <ac:grpSpMk id="721"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78"/>
        </pc:sldMkLst>
        <pc:spChg chg="replST">
          <ac:chgData name="Abdessamad Derraz" userId="4c6d9526346a9ae3" providerId="LiveId" clId="{CA7699A7-CBE9-4F2F-BAD6-7606B92AC2C5}" dt="2023-01-18T21:26:20.884" v="1153"/>
          <ac:spMkLst>
            <pc:docMk/>
            <pc:sldMk cId="0" sldId="278"/>
            <ac:spMk id="728" creationId="{00000000-0000-0000-0000-000000000000}"/>
          </ac:spMkLst>
        </pc:spChg>
        <pc:spChg chg="replST">
          <ac:chgData name="Abdessamad Derraz" userId="4c6d9526346a9ae3" providerId="LiveId" clId="{CA7699A7-CBE9-4F2F-BAD6-7606B92AC2C5}" dt="2023-01-18T21:26:20.892" v="1155"/>
          <ac:spMkLst>
            <pc:docMk/>
            <pc:sldMk cId="0" sldId="278"/>
            <ac:spMk id="781" creationId="{00000000-0000-0000-0000-000000000000}"/>
          </ac:spMkLst>
        </pc:spChg>
        <pc:spChg chg="replST">
          <ac:chgData name="Abdessamad Derraz" userId="4c6d9526346a9ae3" providerId="LiveId" clId="{CA7699A7-CBE9-4F2F-BAD6-7606B92AC2C5}" dt="2023-01-18T21:26:20.896" v="1156"/>
          <ac:spMkLst>
            <pc:docMk/>
            <pc:sldMk cId="0" sldId="278"/>
            <ac:spMk id="782" creationId="{00000000-0000-0000-0000-000000000000}"/>
          </ac:spMkLst>
        </pc:spChg>
        <pc:spChg chg="replST">
          <ac:chgData name="Abdessamad Derraz" userId="4c6d9526346a9ae3" providerId="LiveId" clId="{CA7699A7-CBE9-4F2F-BAD6-7606B92AC2C5}" dt="2023-01-18T21:26:20.902" v="1157"/>
          <ac:spMkLst>
            <pc:docMk/>
            <pc:sldMk cId="0" sldId="278"/>
            <ac:spMk id="783" creationId="{00000000-0000-0000-0000-000000000000}"/>
          </ac:spMkLst>
        </pc:spChg>
        <pc:spChg chg="replST">
          <ac:chgData name="Abdessamad Derraz" userId="4c6d9526346a9ae3" providerId="LiveId" clId="{CA7699A7-CBE9-4F2F-BAD6-7606B92AC2C5}" dt="2023-01-18T21:26:20.907" v="1158"/>
          <ac:spMkLst>
            <pc:docMk/>
            <pc:sldMk cId="0" sldId="278"/>
            <ac:spMk id="784" creationId="{00000000-0000-0000-0000-000000000000}"/>
          </ac:spMkLst>
        </pc:spChg>
        <pc:spChg chg="replST">
          <ac:chgData name="Abdessamad Derraz" userId="4c6d9526346a9ae3" providerId="LiveId" clId="{CA7699A7-CBE9-4F2F-BAD6-7606B92AC2C5}" dt="2023-01-18T21:26:20.911" v="1159"/>
          <ac:spMkLst>
            <pc:docMk/>
            <pc:sldMk cId="0" sldId="278"/>
            <ac:spMk id="785" creationId="{00000000-0000-0000-0000-000000000000}"/>
          </ac:spMkLst>
        </pc:spChg>
        <pc:spChg chg="replST">
          <ac:chgData name="Abdessamad Derraz" userId="4c6d9526346a9ae3" providerId="LiveId" clId="{CA7699A7-CBE9-4F2F-BAD6-7606B92AC2C5}" dt="2023-01-18T21:26:20.916" v="1160"/>
          <ac:spMkLst>
            <pc:docMk/>
            <pc:sldMk cId="0" sldId="278"/>
            <ac:spMk id="786" creationId="{00000000-0000-0000-0000-000000000000}"/>
          </ac:spMkLst>
        </pc:spChg>
        <pc:grpChg chg="replST">
          <ac:chgData name="Abdessamad Derraz" userId="4c6d9526346a9ae3" providerId="LiveId" clId="{CA7699A7-CBE9-4F2F-BAD6-7606B92AC2C5}" dt="2023-01-18T21:26:20.889" v="1154"/>
          <ac:grpSpMkLst>
            <pc:docMk/>
            <pc:sldMk cId="0" sldId="278"/>
            <ac:grpSpMk id="729" creationId="{00000000-0000-0000-0000-000000000000}"/>
          </ac:grpSpMkLst>
        </pc:grpChg>
        <pc:cxnChg chg="replST">
          <ac:chgData name="Abdessamad Derraz" userId="4c6d9526346a9ae3" providerId="LiveId" clId="{CA7699A7-CBE9-4F2F-BAD6-7606B92AC2C5}" dt="2023-01-18T21:26:20.919" v="1161"/>
          <ac:cxnSpMkLst>
            <pc:docMk/>
            <pc:sldMk cId="0" sldId="278"/>
            <ac:cxnSpMk id="787" creationId="{00000000-0000-0000-0000-000000000000}"/>
          </ac:cxnSpMkLst>
        </pc:cxnChg>
        <pc:cxnChg chg="replST">
          <ac:chgData name="Abdessamad Derraz" userId="4c6d9526346a9ae3" providerId="LiveId" clId="{CA7699A7-CBE9-4F2F-BAD6-7606B92AC2C5}" dt="2023-01-18T21:26:20.923" v="1162"/>
          <ac:cxnSpMkLst>
            <pc:docMk/>
            <pc:sldMk cId="0" sldId="278"/>
            <ac:cxnSpMk id="788"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79"/>
        </pc:sldMkLst>
        <pc:spChg chg="replST">
          <ac:chgData name="Abdessamad Derraz" userId="4c6d9526346a9ae3" providerId="LiveId" clId="{CA7699A7-CBE9-4F2F-BAD6-7606B92AC2C5}" dt="2023-01-18T21:26:20.929" v="1163"/>
          <ac:spMkLst>
            <pc:docMk/>
            <pc:sldMk cId="0" sldId="279"/>
            <ac:spMk id="793" creationId="{00000000-0000-0000-0000-000000000000}"/>
          </ac:spMkLst>
        </pc:spChg>
        <pc:spChg chg="replST">
          <ac:chgData name="Abdessamad Derraz" userId="4c6d9526346a9ae3" providerId="LiveId" clId="{CA7699A7-CBE9-4F2F-BAD6-7606B92AC2C5}" dt="2023-01-18T21:26:20.933" v="1164"/>
          <ac:spMkLst>
            <pc:docMk/>
            <pc:sldMk cId="0" sldId="279"/>
            <ac:spMk id="794"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80"/>
        </pc:sldMkLst>
        <pc:spChg chg="replST">
          <ac:chgData name="Abdessamad Derraz" userId="4c6d9526346a9ae3" providerId="LiveId" clId="{CA7699A7-CBE9-4F2F-BAD6-7606B92AC2C5}" dt="2023-01-18T21:26:20.937" v="1165"/>
          <ac:spMkLst>
            <pc:docMk/>
            <pc:sldMk cId="0" sldId="280"/>
            <ac:spMk id="799" creationId="{00000000-0000-0000-0000-000000000000}"/>
          </ac:spMkLst>
        </pc:spChg>
        <pc:spChg chg="replST">
          <ac:chgData name="Abdessamad Derraz" userId="4c6d9526346a9ae3" providerId="LiveId" clId="{CA7699A7-CBE9-4F2F-BAD6-7606B92AC2C5}" dt="2023-01-18T21:26:20.941" v="1166"/>
          <ac:spMkLst>
            <pc:docMk/>
            <pc:sldMk cId="0" sldId="280"/>
            <ac:spMk id="800" creationId="{00000000-0000-0000-0000-000000000000}"/>
          </ac:spMkLst>
        </pc:spChg>
        <pc:spChg chg="replST">
          <ac:chgData name="Abdessamad Derraz" userId="4c6d9526346a9ae3" providerId="LiveId" clId="{CA7699A7-CBE9-4F2F-BAD6-7606B92AC2C5}" dt="2023-01-18T21:26:20.945" v="1167"/>
          <ac:spMkLst>
            <pc:docMk/>
            <pc:sldMk cId="0" sldId="280"/>
            <ac:spMk id="801" creationId="{00000000-0000-0000-0000-000000000000}"/>
          </ac:spMkLst>
        </pc:spChg>
        <pc:spChg chg="replST">
          <ac:chgData name="Abdessamad Derraz" userId="4c6d9526346a9ae3" providerId="LiveId" clId="{CA7699A7-CBE9-4F2F-BAD6-7606B92AC2C5}" dt="2023-01-18T21:26:20.953" v="1169"/>
          <ac:spMkLst>
            <pc:docMk/>
            <pc:sldMk cId="0" sldId="280"/>
            <ac:spMk id="803" creationId="{00000000-0000-0000-0000-000000000000}"/>
          </ac:spMkLst>
        </pc:spChg>
        <pc:spChg chg="replST">
          <ac:chgData name="Abdessamad Derraz" userId="4c6d9526346a9ae3" providerId="LiveId" clId="{CA7699A7-CBE9-4F2F-BAD6-7606B92AC2C5}" dt="2023-01-18T21:26:20.956" v="1170"/>
          <ac:spMkLst>
            <pc:docMk/>
            <pc:sldMk cId="0" sldId="280"/>
            <ac:spMk id="804" creationId="{00000000-0000-0000-0000-000000000000}"/>
          </ac:spMkLst>
        </pc:spChg>
        <pc:spChg chg="replST">
          <ac:chgData name="Abdessamad Derraz" userId="4c6d9526346a9ae3" providerId="LiveId" clId="{CA7699A7-CBE9-4F2F-BAD6-7606B92AC2C5}" dt="2023-01-18T21:26:20.960" v="1171"/>
          <ac:spMkLst>
            <pc:docMk/>
            <pc:sldMk cId="0" sldId="280"/>
            <ac:spMk id="805" creationId="{00000000-0000-0000-0000-000000000000}"/>
          </ac:spMkLst>
        </pc:spChg>
        <pc:spChg chg="replST">
          <ac:chgData name="Abdessamad Derraz" userId="4c6d9526346a9ae3" providerId="LiveId" clId="{CA7699A7-CBE9-4F2F-BAD6-7606B92AC2C5}" dt="2023-01-18T21:26:20.976" v="1175"/>
          <ac:spMkLst>
            <pc:docMk/>
            <pc:sldMk cId="0" sldId="280"/>
            <ac:spMk id="809" creationId="{00000000-0000-0000-0000-000000000000}"/>
          </ac:spMkLst>
        </pc:spChg>
        <pc:spChg chg="replST">
          <ac:chgData name="Abdessamad Derraz" userId="4c6d9526346a9ae3" providerId="LiveId" clId="{CA7699A7-CBE9-4F2F-BAD6-7606B92AC2C5}" dt="2023-01-18T21:26:20.980" v="1176"/>
          <ac:spMkLst>
            <pc:docMk/>
            <pc:sldMk cId="0" sldId="280"/>
            <ac:spMk id="810" creationId="{00000000-0000-0000-0000-000000000000}"/>
          </ac:spMkLst>
        </pc:spChg>
        <pc:spChg chg="replST">
          <ac:chgData name="Abdessamad Derraz" userId="4c6d9526346a9ae3" providerId="LiveId" clId="{CA7699A7-CBE9-4F2F-BAD6-7606B92AC2C5}" dt="2023-01-18T21:26:20.985" v="1177"/>
          <ac:spMkLst>
            <pc:docMk/>
            <pc:sldMk cId="0" sldId="280"/>
            <ac:spMk id="811" creationId="{00000000-0000-0000-0000-000000000000}"/>
          </ac:spMkLst>
        </pc:spChg>
        <pc:spChg chg="replST">
          <ac:chgData name="Abdessamad Derraz" userId="4c6d9526346a9ae3" providerId="LiveId" clId="{CA7699A7-CBE9-4F2F-BAD6-7606B92AC2C5}" dt="2023-01-18T21:26:20.988" v="1178"/>
          <ac:spMkLst>
            <pc:docMk/>
            <pc:sldMk cId="0" sldId="280"/>
            <ac:spMk id="812" creationId="{00000000-0000-0000-0000-000000000000}"/>
          </ac:spMkLst>
        </pc:spChg>
        <pc:cxnChg chg="replST">
          <ac:chgData name="Abdessamad Derraz" userId="4c6d9526346a9ae3" providerId="LiveId" clId="{CA7699A7-CBE9-4F2F-BAD6-7606B92AC2C5}" dt="2023-01-18T21:26:20.949" v="1168"/>
          <ac:cxnSpMkLst>
            <pc:docMk/>
            <pc:sldMk cId="0" sldId="280"/>
            <ac:cxnSpMk id="802" creationId="{00000000-0000-0000-0000-000000000000}"/>
          </ac:cxnSpMkLst>
        </pc:cxnChg>
        <pc:cxnChg chg="replST">
          <ac:chgData name="Abdessamad Derraz" userId="4c6d9526346a9ae3" providerId="LiveId" clId="{CA7699A7-CBE9-4F2F-BAD6-7606B92AC2C5}" dt="2023-01-18T21:26:20.964" v="1172"/>
          <ac:cxnSpMkLst>
            <pc:docMk/>
            <pc:sldMk cId="0" sldId="280"/>
            <ac:cxnSpMk id="806" creationId="{00000000-0000-0000-0000-000000000000}"/>
          </ac:cxnSpMkLst>
        </pc:cxnChg>
        <pc:cxnChg chg="replST">
          <ac:chgData name="Abdessamad Derraz" userId="4c6d9526346a9ae3" providerId="LiveId" clId="{CA7699A7-CBE9-4F2F-BAD6-7606B92AC2C5}" dt="2023-01-18T21:26:20.968" v="1173"/>
          <ac:cxnSpMkLst>
            <pc:docMk/>
            <pc:sldMk cId="0" sldId="280"/>
            <ac:cxnSpMk id="807" creationId="{00000000-0000-0000-0000-000000000000}"/>
          </ac:cxnSpMkLst>
        </pc:cxnChg>
        <pc:cxnChg chg="replST">
          <ac:chgData name="Abdessamad Derraz" userId="4c6d9526346a9ae3" providerId="LiveId" clId="{CA7699A7-CBE9-4F2F-BAD6-7606B92AC2C5}" dt="2023-01-18T21:26:20.971" v="1174"/>
          <ac:cxnSpMkLst>
            <pc:docMk/>
            <pc:sldMk cId="0" sldId="280"/>
            <ac:cxnSpMk id="808" creationId="{00000000-0000-0000-0000-000000000000}"/>
          </ac:cxnSpMkLst>
        </pc:cxnChg>
        <pc:cxnChg chg="replST">
          <ac:chgData name="Abdessamad Derraz" userId="4c6d9526346a9ae3" providerId="LiveId" clId="{CA7699A7-CBE9-4F2F-BAD6-7606B92AC2C5}" dt="2023-01-18T21:26:20.992" v="1179"/>
          <ac:cxnSpMkLst>
            <pc:docMk/>
            <pc:sldMk cId="0" sldId="280"/>
            <ac:cxnSpMk id="813" creationId="{00000000-0000-0000-0000-000000000000}"/>
          </ac:cxnSpMkLst>
        </pc:cxnChg>
        <pc:cxnChg chg="replST">
          <ac:chgData name="Abdessamad Derraz" userId="4c6d9526346a9ae3" providerId="LiveId" clId="{CA7699A7-CBE9-4F2F-BAD6-7606B92AC2C5}" dt="2023-01-18T21:26:20.996" v="1180"/>
          <ac:cxnSpMkLst>
            <pc:docMk/>
            <pc:sldMk cId="0" sldId="280"/>
            <ac:cxnSpMk id="814" creationId="{00000000-0000-0000-0000-000000000000}"/>
          </ac:cxnSpMkLst>
        </pc:cxnChg>
        <pc:cxnChg chg="replST">
          <ac:chgData name="Abdessamad Derraz" userId="4c6d9526346a9ae3" providerId="LiveId" clId="{CA7699A7-CBE9-4F2F-BAD6-7606B92AC2C5}" dt="2023-01-18T21:26:21.002" v="1181"/>
          <ac:cxnSpMkLst>
            <pc:docMk/>
            <pc:sldMk cId="0" sldId="280"/>
            <ac:cxnSpMk id="815" creationId="{00000000-0000-0000-0000-000000000000}"/>
          </ac:cxnSpMkLst>
        </pc:cxnChg>
        <pc:cxnChg chg="replST">
          <ac:chgData name="Abdessamad Derraz" userId="4c6d9526346a9ae3" providerId="LiveId" clId="{CA7699A7-CBE9-4F2F-BAD6-7606B92AC2C5}" dt="2023-01-18T21:26:21.006" v="1182"/>
          <ac:cxnSpMkLst>
            <pc:docMk/>
            <pc:sldMk cId="0" sldId="280"/>
            <ac:cxnSpMk id="816"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81"/>
        </pc:sldMkLst>
        <pc:spChg chg="replST">
          <ac:chgData name="Abdessamad Derraz" userId="4c6d9526346a9ae3" providerId="LiveId" clId="{CA7699A7-CBE9-4F2F-BAD6-7606B92AC2C5}" dt="2023-01-18T21:26:21.011" v="1183"/>
          <ac:spMkLst>
            <pc:docMk/>
            <pc:sldMk cId="0" sldId="281"/>
            <ac:spMk id="821" creationId="{00000000-0000-0000-0000-000000000000}"/>
          </ac:spMkLst>
        </pc:spChg>
        <pc:spChg chg="replST">
          <ac:chgData name="Abdessamad Derraz" userId="4c6d9526346a9ae3" providerId="LiveId" clId="{CA7699A7-CBE9-4F2F-BAD6-7606B92AC2C5}" dt="2023-01-18T21:26:21.015" v="1184"/>
          <ac:spMkLst>
            <pc:docMk/>
            <pc:sldMk cId="0" sldId="281"/>
            <ac:spMk id="822" creationId="{00000000-0000-0000-0000-000000000000}"/>
          </ac:spMkLst>
        </pc:spChg>
        <pc:spChg chg="replST">
          <ac:chgData name="Abdessamad Derraz" userId="4c6d9526346a9ae3" providerId="LiveId" clId="{CA7699A7-CBE9-4F2F-BAD6-7606B92AC2C5}" dt="2023-01-18T21:26:21.018" v="1185"/>
          <ac:spMkLst>
            <pc:docMk/>
            <pc:sldMk cId="0" sldId="281"/>
            <ac:spMk id="823" creationId="{00000000-0000-0000-0000-000000000000}"/>
          </ac:spMkLst>
        </pc:spChg>
        <pc:spChg chg="replST">
          <ac:chgData name="Abdessamad Derraz" userId="4c6d9526346a9ae3" providerId="LiveId" clId="{CA7699A7-CBE9-4F2F-BAD6-7606B92AC2C5}" dt="2023-01-18T21:26:21.022" v="1186"/>
          <ac:spMkLst>
            <pc:docMk/>
            <pc:sldMk cId="0" sldId="281"/>
            <ac:spMk id="824" creationId="{00000000-0000-0000-0000-000000000000}"/>
          </ac:spMkLst>
        </pc:spChg>
        <pc:spChg chg="replST">
          <ac:chgData name="Abdessamad Derraz" userId="4c6d9526346a9ae3" providerId="LiveId" clId="{CA7699A7-CBE9-4F2F-BAD6-7606B92AC2C5}" dt="2023-01-18T21:26:21.025" v="1187"/>
          <ac:spMkLst>
            <pc:docMk/>
            <pc:sldMk cId="0" sldId="281"/>
            <ac:spMk id="825" creationId="{00000000-0000-0000-0000-000000000000}"/>
          </ac:spMkLst>
        </pc:spChg>
        <pc:spChg chg="replST">
          <ac:chgData name="Abdessamad Derraz" userId="4c6d9526346a9ae3" providerId="LiveId" clId="{CA7699A7-CBE9-4F2F-BAD6-7606B92AC2C5}" dt="2023-01-18T21:26:21.030" v="1188"/>
          <ac:spMkLst>
            <pc:docMk/>
            <pc:sldMk cId="0" sldId="281"/>
            <ac:spMk id="826" creationId="{00000000-0000-0000-0000-000000000000}"/>
          </ac:spMkLst>
        </pc:spChg>
        <pc:spChg chg="replST">
          <ac:chgData name="Abdessamad Derraz" userId="4c6d9526346a9ae3" providerId="LiveId" clId="{CA7699A7-CBE9-4F2F-BAD6-7606B92AC2C5}" dt="2023-01-18T21:26:21.034" v="1189"/>
          <ac:spMkLst>
            <pc:docMk/>
            <pc:sldMk cId="0" sldId="281"/>
            <ac:spMk id="827" creationId="{00000000-0000-0000-0000-000000000000}"/>
          </ac:spMkLst>
        </pc:spChg>
        <pc:spChg chg="replST">
          <ac:chgData name="Abdessamad Derraz" userId="4c6d9526346a9ae3" providerId="LiveId" clId="{CA7699A7-CBE9-4F2F-BAD6-7606B92AC2C5}" dt="2023-01-18T21:26:21.038" v="1190"/>
          <ac:spMkLst>
            <pc:docMk/>
            <pc:sldMk cId="0" sldId="281"/>
            <ac:spMk id="828" creationId="{00000000-0000-0000-0000-000000000000}"/>
          </ac:spMkLst>
        </pc:spChg>
        <pc:spChg chg="replST">
          <ac:chgData name="Abdessamad Derraz" userId="4c6d9526346a9ae3" providerId="LiveId" clId="{CA7699A7-CBE9-4F2F-BAD6-7606B92AC2C5}" dt="2023-01-18T21:26:21.042" v="1191"/>
          <ac:spMkLst>
            <pc:docMk/>
            <pc:sldMk cId="0" sldId="281"/>
            <ac:spMk id="829" creationId="{00000000-0000-0000-0000-000000000000}"/>
          </ac:spMkLst>
        </pc:spChg>
        <pc:spChg chg="replST">
          <ac:chgData name="Abdessamad Derraz" userId="4c6d9526346a9ae3" providerId="LiveId" clId="{CA7699A7-CBE9-4F2F-BAD6-7606B92AC2C5}" dt="2023-01-18T21:26:21.047" v="1192"/>
          <ac:spMkLst>
            <pc:docMk/>
            <pc:sldMk cId="0" sldId="281"/>
            <ac:spMk id="830" creationId="{00000000-0000-0000-0000-000000000000}"/>
          </ac:spMkLst>
        </pc:spChg>
        <pc:spChg chg="replST">
          <ac:chgData name="Abdessamad Derraz" userId="4c6d9526346a9ae3" providerId="LiveId" clId="{CA7699A7-CBE9-4F2F-BAD6-7606B92AC2C5}" dt="2023-01-18T21:26:21.051" v="1193"/>
          <ac:spMkLst>
            <pc:docMk/>
            <pc:sldMk cId="0" sldId="281"/>
            <ac:spMk id="831" creationId="{00000000-0000-0000-0000-000000000000}"/>
          </ac:spMkLst>
        </pc:spChg>
        <pc:spChg chg="replST">
          <ac:chgData name="Abdessamad Derraz" userId="4c6d9526346a9ae3" providerId="LiveId" clId="{CA7699A7-CBE9-4F2F-BAD6-7606B92AC2C5}" dt="2023-01-18T21:26:21.054" v="1194"/>
          <ac:spMkLst>
            <pc:docMk/>
            <pc:sldMk cId="0" sldId="281"/>
            <ac:spMk id="832" creationId="{00000000-0000-0000-0000-000000000000}"/>
          </ac:spMkLst>
        </pc:spChg>
        <pc:spChg chg="replST">
          <ac:chgData name="Abdessamad Derraz" userId="4c6d9526346a9ae3" providerId="LiveId" clId="{CA7699A7-CBE9-4F2F-BAD6-7606B92AC2C5}" dt="2023-01-18T21:26:21.059" v="1195"/>
          <ac:spMkLst>
            <pc:docMk/>
            <pc:sldMk cId="0" sldId="281"/>
            <ac:spMk id="833" creationId="{00000000-0000-0000-0000-000000000000}"/>
          </ac:spMkLst>
        </pc:spChg>
        <pc:spChg chg="replST">
          <ac:chgData name="Abdessamad Derraz" userId="4c6d9526346a9ae3" providerId="LiveId" clId="{CA7699A7-CBE9-4F2F-BAD6-7606B92AC2C5}" dt="2023-01-18T21:26:21.113" v="1207"/>
          <ac:spMkLst>
            <pc:docMk/>
            <pc:sldMk cId="0" sldId="281"/>
            <ac:spMk id="842" creationId="{00000000-0000-0000-0000-000000000000}"/>
          </ac:spMkLst>
        </pc:spChg>
        <pc:spChg chg="replST">
          <ac:chgData name="Abdessamad Derraz" userId="4c6d9526346a9ae3" providerId="LiveId" clId="{CA7699A7-CBE9-4F2F-BAD6-7606B92AC2C5}" dt="2023-01-18T21:26:21.117" v="1208"/>
          <ac:spMkLst>
            <pc:docMk/>
            <pc:sldMk cId="0" sldId="281"/>
            <ac:spMk id="844" creationId="{00000000-0000-0000-0000-000000000000}"/>
          </ac:spMkLst>
        </pc:spChg>
        <pc:spChg chg="replST">
          <ac:chgData name="Abdessamad Derraz" userId="4c6d9526346a9ae3" providerId="LiveId" clId="{CA7699A7-CBE9-4F2F-BAD6-7606B92AC2C5}" dt="2023-01-18T21:26:21.121" v="1209"/>
          <ac:spMkLst>
            <pc:docMk/>
            <pc:sldMk cId="0" sldId="281"/>
            <ac:spMk id="846" creationId="{00000000-0000-0000-0000-000000000000}"/>
          </ac:spMkLst>
        </pc:spChg>
        <pc:spChg chg="replST">
          <ac:chgData name="Abdessamad Derraz" userId="4c6d9526346a9ae3" providerId="LiveId" clId="{CA7699A7-CBE9-4F2F-BAD6-7606B92AC2C5}" dt="2023-01-18T21:26:21.125" v="1210"/>
          <ac:spMkLst>
            <pc:docMk/>
            <pc:sldMk cId="0" sldId="281"/>
            <ac:spMk id="848" creationId="{00000000-0000-0000-0000-000000000000}"/>
          </ac:spMkLst>
        </pc:spChg>
        <pc:spChg chg="replST">
          <ac:chgData name="Abdessamad Derraz" userId="4c6d9526346a9ae3" providerId="LiveId" clId="{CA7699A7-CBE9-4F2F-BAD6-7606B92AC2C5}" dt="2023-01-18T21:26:21.133" v="1212"/>
          <ac:spMkLst>
            <pc:docMk/>
            <pc:sldMk cId="0" sldId="281"/>
            <ac:spMk id="858" creationId="{00000000-0000-0000-0000-000000000000}"/>
          </ac:spMkLst>
        </pc:spChg>
        <pc:grpChg chg="replST">
          <ac:chgData name="Abdessamad Derraz" userId="4c6d9526346a9ae3" providerId="LiveId" clId="{CA7699A7-CBE9-4F2F-BAD6-7606B92AC2C5}" dt="2023-01-18T21:26:21.129" v="1211"/>
          <ac:grpSpMkLst>
            <pc:docMk/>
            <pc:sldMk cId="0" sldId="281"/>
            <ac:grpSpMk id="849" creationId="{00000000-0000-0000-0000-000000000000}"/>
          </ac:grpSpMkLst>
        </pc:grpChg>
        <pc:grpChg chg="replST">
          <ac:chgData name="Abdessamad Derraz" userId="4c6d9526346a9ae3" providerId="LiveId" clId="{CA7699A7-CBE9-4F2F-BAD6-7606B92AC2C5}" dt="2023-01-18T21:26:21.137" v="1213"/>
          <ac:grpSpMkLst>
            <pc:docMk/>
            <pc:sldMk cId="0" sldId="281"/>
            <ac:grpSpMk id="859" creationId="{00000000-0000-0000-0000-000000000000}"/>
          </ac:grpSpMkLst>
        </pc:grpChg>
        <pc:grpChg chg="replST">
          <ac:chgData name="Abdessamad Derraz" userId="4c6d9526346a9ae3" providerId="LiveId" clId="{CA7699A7-CBE9-4F2F-BAD6-7606B92AC2C5}" dt="2023-01-18T21:26:21.140" v="1214"/>
          <ac:grpSpMkLst>
            <pc:docMk/>
            <pc:sldMk cId="0" sldId="281"/>
            <ac:grpSpMk id="864" creationId="{00000000-0000-0000-0000-000000000000}"/>
          </ac:grpSpMkLst>
        </pc:grpChg>
        <pc:cxnChg chg="replST">
          <ac:chgData name="Abdessamad Derraz" userId="4c6d9526346a9ae3" providerId="LiveId" clId="{CA7699A7-CBE9-4F2F-BAD6-7606B92AC2C5}" dt="2023-01-18T21:26:21.063" v="1196"/>
          <ac:cxnSpMkLst>
            <pc:docMk/>
            <pc:sldMk cId="0" sldId="281"/>
            <ac:cxnSpMk id="834" creationId="{00000000-0000-0000-0000-000000000000}"/>
          </ac:cxnSpMkLst>
        </pc:cxnChg>
        <pc:cxnChg chg="replST">
          <ac:chgData name="Abdessamad Derraz" userId="4c6d9526346a9ae3" providerId="LiveId" clId="{CA7699A7-CBE9-4F2F-BAD6-7606B92AC2C5}" dt="2023-01-18T21:26:21.069" v="1197"/>
          <ac:cxnSpMkLst>
            <pc:docMk/>
            <pc:sldMk cId="0" sldId="281"/>
            <ac:cxnSpMk id="835" creationId="{00000000-0000-0000-0000-000000000000}"/>
          </ac:cxnSpMkLst>
        </pc:cxnChg>
        <pc:cxnChg chg="replST">
          <ac:chgData name="Abdessamad Derraz" userId="4c6d9526346a9ae3" providerId="LiveId" clId="{CA7699A7-CBE9-4F2F-BAD6-7606B92AC2C5}" dt="2023-01-18T21:26:21.073" v="1198"/>
          <ac:cxnSpMkLst>
            <pc:docMk/>
            <pc:sldMk cId="0" sldId="281"/>
            <ac:cxnSpMk id="836" creationId="{00000000-0000-0000-0000-000000000000}"/>
          </ac:cxnSpMkLst>
        </pc:cxnChg>
        <pc:cxnChg chg="replST">
          <ac:chgData name="Abdessamad Derraz" userId="4c6d9526346a9ae3" providerId="LiveId" clId="{CA7699A7-CBE9-4F2F-BAD6-7606B92AC2C5}" dt="2023-01-18T21:26:21.078" v="1199"/>
          <ac:cxnSpMkLst>
            <pc:docMk/>
            <pc:sldMk cId="0" sldId="281"/>
            <ac:cxnSpMk id="837" creationId="{00000000-0000-0000-0000-000000000000}"/>
          </ac:cxnSpMkLst>
        </pc:cxnChg>
        <pc:cxnChg chg="replST">
          <ac:chgData name="Abdessamad Derraz" userId="4c6d9526346a9ae3" providerId="LiveId" clId="{CA7699A7-CBE9-4F2F-BAD6-7606B92AC2C5}" dt="2023-01-18T21:26:21.082" v="1200"/>
          <ac:cxnSpMkLst>
            <pc:docMk/>
            <pc:sldMk cId="0" sldId="281"/>
            <ac:cxnSpMk id="838" creationId="{00000000-0000-0000-0000-000000000000}"/>
          </ac:cxnSpMkLst>
        </pc:cxnChg>
        <pc:cxnChg chg="replST">
          <ac:chgData name="Abdessamad Derraz" userId="4c6d9526346a9ae3" providerId="LiveId" clId="{CA7699A7-CBE9-4F2F-BAD6-7606B92AC2C5}" dt="2023-01-18T21:26:21.086" v="1201"/>
          <ac:cxnSpMkLst>
            <pc:docMk/>
            <pc:sldMk cId="0" sldId="281"/>
            <ac:cxnSpMk id="839" creationId="{00000000-0000-0000-0000-000000000000}"/>
          </ac:cxnSpMkLst>
        </pc:cxnChg>
        <pc:cxnChg chg="replST">
          <ac:chgData name="Abdessamad Derraz" userId="4c6d9526346a9ae3" providerId="LiveId" clId="{CA7699A7-CBE9-4F2F-BAD6-7606B92AC2C5}" dt="2023-01-18T21:26:21.091" v="1202"/>
          <ac:cxnSpMkLst>
            <pc:docMk/>
            <pc:sldMk cId="0" sldId="281"/>
            <ac:cxnSpMk id="840" creationId="{00000000-0000-0000-0000-000000000000}"/>
          </ac:cxnSpMkLst>
        </pc:cxnChg>
        <pc:cxnChg chg="replST">
          <ac:chgData name="Abdessamad Derraz" userId="4c6d9526346a9ae3" providerId="LiveId" clId="{CA7699A7-CBE9-4F2F-BAD6-7606B92AC2C5}" dt="2023-01-18T21:26:21.095" v="1203"/>
          <ac:cxnSpMkLst>
            <pc:docMk/>
            <pc:sldMk cId="0" sldId="281"/>
            <ac:cxnSpMk id="841" creationId="{00000000-0000-0000-0000-000000000000}"/>
          </ac:cxnSpMkLst>
        </pc:cxnChg>
        <pc:cxnChg chg="replST">
          <ac:chgData name="Abdessamad Derraz" userId="4c6d9526346a9ae3" providerId="LiveId" clId="{CA7699A7-CBE9-4F2F-BAD6-7606B92AC2C5}" dt="2023-01-18T21:26:21.099" v="1204"/>
          <ac:cxnSpMkLst>
            <pc:docMk/>
            <pc:sldMk cId="0" sldId="281"/>
            <ac:cxnSpMk id="843" creationId="{00000000-0000-0000-0000-000000000000}"/>
          </ac:cxnSpMkLst>
        </pc:cxnChg>
        <pc:cxnChg chg="replST">
          <ac:chgData name="Abdessamad Derraz" userId="4c6d9526346a9ae3" providerId="LiveId" clId="{CA7699A7-CBE9-4F2F-BAD6-7606B92AC2C5}" dt="2023-01-18T21:26:21.103" v="1205"/>
          <ac:cxnSpMkLst>
            <pc:docMk/>
            <pc:sldMk cId="0" sldId="281"/>
            <ac:cxnSpMk id="845" creationId="{00000000-0000-0000-0000-000000000000}"/>
          </ac:cxnSpMkLst>
        </pc:cxnChg>
        <pc:cxnChg chg="replST">
          <ac:chgData name="Abdessamad Derraz" userId="4c6d9526346a9ae3" providerId="LiveId" clId="{CA7699A7-CBE9-4F2F-BAD6-7606B92AC2C5}" dt="2023-01-18T21:26:21.108" v="1206"/>
          <ac:cxnSpMkLst>
            <pc:docMk/>
            <pc:sldMk cId="0" sldId="281"/>
            <ac:cxnSpMk id="847" creationId="{00000000-0000-0000-0000-000000000000}"/>
          </ac:cxnSpMkLst>
        </pc:cxnChg>
      </pc:sldChg>
      <pc:sldChg chg="modSp del mod modTransition modShow">
        <pc:chgData name="Abdessamad Derraz" userId="4c6d9526346a9ae3" providerId="LiveId" clId="{CA7699A7-CBE9-4F2F-BAD6-7606B92AC2C5}" dt="2023-01-20T15:49:31.878" v="2584" actId="18676"/>
        <pc:sldMkLst>
          <pc:docMk/>
          <pc:sldMk cId="0" sldId="282"/>
        </pc:sldMkLst>
        <pc:spChg chg="replST">
          <ac:chgData name="Abdessamad Derraz" userId="4c6d9526346a9ae3" providerId="LiveId" clId="{CA7699A7-CBE9-4F2F-BAD6-7606B92AC2C5}" dt="2023-01-18T21:26:21.145" v="1215"/>
          <ac:spMkLst>
            <pc:docMk/>
            <pc:sldMk cId="0" sldId="282"/>
            <ac:spMk id="901" creationId="{00000000-0000-0000-0000-000000000000}"/>
          </ac:spMkLst>
        </pc:spChg>
        <pc:picChg chg="replST">
          <ac:chgData name="Abdessamad Derraz" userId="4c6d9526346a9ae3" providerId="LiveId" clId="{CA7699A7-CBE9-4F2F-BAD6-7606B92AC2C5}" dt="2023-01-18T21:26:21.149" v="1216"/>
          <ac:picMkLst>
            <pc:docMk/>
            <pc:sldMk cId="0" sldId="282"/>
            <ac:picMk id="902"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3"/>
        </pc:sldMkLst>
        <pc:spChg chg="replST">
          <ac:chgData name="Abdessamad Derraz" userId="4c6d9526346a9ae3" providerId="LiveId" clId="{CA7699A7-CBE9-4F2F-BAD6-7606B92AC2C5}" dt="2023-01-18T21:26:21.154" v="1217"/>
          <ac:spMkLst>
            <pc:docMk/>
            <pc:sldMk cId="0" sldId="283"/>
            <ac:spMk id="907" creationId="{00000000-0000-0000-0000-000000000000}"/>
          </ac:spMkLst>
        </pc:spChg>
        <pc:spChg chg="replST">
          <ac:chgData name="Abdessamad Derraz" userId="4c6d9526346a9ae3" providerId="LiveId" clId="{CA7699A7-CBE9-4F2F-BAD6-7606B92AC2C5}" dt="2023-01-18T21:26:21.163" v="1219"/>
          <ac:spMkLst>
            <pc:docMk/>
            <pc:sldMk cId="0" sldId="283"/>
            <ac:spMk id="909" creationId="{00000000-0000-0000-0000-000000000000}"/>
          </ac:spMkLst>
        </pc:spChg>
        <pc:spChg chg="replST">
          <ac:chgData name="Abdessamad Derraz" userId="4c6d9526346a9ae3" providerId="LiveId" clId="{CA7699A7-CBE9-4F2F-BAD6-7606B92AC2C5}" dt="2023-01-18T21:26:21.168" v="1220"/>
          <ac:spMkLst>
            <pc:docMk/>
            <pc:sldMk cId="0" sldId="283"/>
            <ac:spMk id="910" creationId="{00000000-0000-0000-0000-000000000000}"/>
          </ac:spMkLst>
        </pc:spChg>
        <pc:spChg chg="replST">
          <ac:chgData name="Abdessamad Derraz" userId="4c6d9526346a9ae3" providerId="LiveId" clId="{CA7699A7-CBE9-4F2F-BAD6-7606B92AC2C5}" dt="2023-01-18T21:26:21.173" v="1221"/>
          <ac:spMkLst>
            <pc:docMk/>
            <pc:sldMk cId="0" sldId="283"/>
            <ac:spMk id="911" creationId="{00000000-0000-0000-0000-000000000000}"/>
          </ac:spMkLst>
        </pc:spChg>
        <pc:spChg chg="replST">
          <ac:chgData name="Abdessamad Derraz" userId="4c6d9526346a9ae3" providerId="LiveId" clId="{CA7699A7-CBE9-4F2F-BAD6-7606B92AC2C5}" dt="2023-01-18T21:26:21.177" v="1222"/>
          <ac:spMkLst>
            <pc:docMk/>
            <pc:sldMk cId="0" sldId="283"/>
            <ac:spMk id="912" creationId="{00000000-0000-0000-0000-000000000000}"/>
          </ac:spMkLst>
        </pc:spChg>
        <pc:spChg chg="replST">
          <ac:chgData name="Abdessamad Derraz" userId="4c6d9526346a9ae3" providerId="LiveId" clId="{CA7699A7-CBE9-4F2F-BAD6-7606B92AC2C5}" dt="2023-01-18T21:26:21.181" v="1223"/>
          <ac:spMkLst>
            <pc:docMk/>
            <pc:sldMk cId="0" sldId="283"/>
            <ac:spMk id="913" creationId="{00000000-0000-0000-0000-000000000000}"/>
          </ac:spMkLst>
        </pc:spChg>
        <pc:spChg chg="replST">
          <ac:chgData name="Abdessamad Derraz" userId="4c6d9526346a9ae3" providerId="LiveId" clId="{CA7699A7-CBE9-4F2F-BAD6-7606B92AC2C5}" dt="2023-01-18T21:26:21.185" v="1224"/>
          <ac:spMkLst>
            <pc:docMk/>
            <pc:sldMk cId="0" sldId="283"/>
            <ac:spMk id="914" creationId="{00000000-0000-0000-0000-000000000000}"/>
          </ac:spMkLst>
        </pc:spChg>
        <pc:spChg chg="replST">
          <ac:chgData name="Abdessamad Derraz" userId="4c6d9526346a9ae3" providerId="LiveId" clId="{CA7699A7-CBE9-4F2F-BAD6-7606B92AC2C5}" dt="2023-01-18T21:26:21.190" v="1225"/>
          <ac:spMkLst>
            <pc:docMk/>
            <pc:sldMk cId="0" sldId="283"/>
            <ac:spMk id="915" creationId="{00000000-0000-0000-0000-000000000000}"/>
          </ac:spMkLst>
        </pc:spChg>
        <pc:picChg chg="replST">
          <ac:chgData name="Abdessamad Derraz" userId="4c6d9526346a9ae3" providerId="LiveId" clId="{CA7699A7-CBE9-4F2F-BAD6-7606B92AC2C5}" dt="2023-01-18T21:26:21.157" v="1218"/>
          <ac:picMkLst>
            <pc:docMk/>
            <pc:sldMk cId="0" sldId="283"/>
            <ac:picMk id="908"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4"/>
        </pc:sldMkLst>
        <pc:spChg chg="replST">
          <ac:chgData name="Abdessamad Derraz" userId="4c6d9526346a9ae3" providerId="LiveId" clId="{CA7699A7-CBE9-4F2F-BAD6-7606B92AC2C5}" dt="2023-01-18T21:26:21.197" v="1226"/>
          <ac:spMkLst>
            <pc:docMk/>
            <pc:sldMk cId="0" sldId="284"/>
            <ac:spMk id="920" creationId="{00000000-0000-0000-0000-000000000000}"/>
          </ac:spMkLst>
        </pc:spChg>
        <pc:spChg chg="replST">
          <ac:chgData name="Abdessamad Derraz" userId="4c6d9526346a9ae3" providerId="LiveId" clId="{CA7699A7-CBE9-4F2F-BAD6-7606B92AC2C5}" dt="2023-01-18T21:26:21.202" v="1227"/>
          <ac:spMkLst>
            <pc:docMk/>
            <pc:sldMk cId="0" sldId="284"/>
            <ac:spMk id="921" creationId="{00000000-0000-0000-0000-000000000000}"/>
          </ac:spMkLst>
        </pc:spChg>
        <pc:spChg chg="replST">
          <ac:chgData name="Abdessamad Derraz" userId="4c6d9526346a9ae3" providerId="LiveId" clId="{CA7699A7-CBE9-4F2F-BAD6-7606B92AC2C5}" dt="2023-01-18T21:26:21.213" v="1229"/>
          <ac:spMkLst>
            <pc:docMk/>
            <pc:sldMk cId="0" sldId="284"/>
            <ac:spMk id="923" creationId="{00000000-0000-0000-0000-000000000000}"/>
          </ac:spMkLst>
        </pc:spChg>
        <pc:spChg chg="replST">
          <ac:chgData name="Abdessamad Derraz" userId="4c6d9526346a9ae3" providerId="LiveId" clId="{CA7699A7-CBE9-4F2F-BAD6-7606B92AC2C5}" dt="2023-01-18T21:26:21.217" v="1230"/>
          <ac:spMkLst>
            <pc:docMk/>
            <pc:sldMk cId="0" sldId="284"/>
            <ac:spMk id="924" creationId="{00000000-0000-0000-0000-000000000000}"/>
          </ac:spMkLst>
        </pc:spChg>
        <pc:spChg chg="replST">
          <ac:chgData name="Abdessamad Derraz" userId="4c6d9526346a9ae3" providerId="LiveId" clId="{CA7699A7-CBE9-4F2F-BAD6-7606B92AC2C5}" dt="2023-01-18T21:26:21.222" v="1231"/>
          <ac:spMkLst>
            <pc:docMk/>
            <pc:sldMk cId="0" sldId="284"/>
            <ac:spMk id="925" creationId="{00000000-0000-0000-0000-000000000000}"/>
          </ac:spMkLst>
        </pc:spChg>
        <pc:spChg chg="replST">
          <ac:chgData name="Abdessamad Derraz" userId="4c6d9526346a9ae3" providerId="LiveId" clId="{CA7699A7-CBE9-4F2F-BAD6-7606B92AC2C5}" dt="2023-01-18T21:26:21.226" v="1232"/>
          <ac:spMkLst>
            <pc:docMk/>
            <pc:sldMk cId="0" sldId="284"/>
            <ac:spMk id="926" creationId="{00000000-0000-0000-0000-000000000000}"/>
          </ac:spMkLst>
        </pc:spChg>
        <pc:spChg chg="replST">
          <ac:chgData name="Abdessamad Derraz" userId="4c6d9526346a9ae3" providerId="LiveId" clId="{CA7699A7-CBE9-4F2F-BAD6-7606B92AC2C5}" dt="2023-01-18T21:26:21.230" v="1233"/>
          <ac:spMkLst>
            <pc:docMk/>
            <pc:sldMk cId="0" sldId="284"/>
            <ac:spMk id="927" creationId="{00000000-0000-0000-0000-000000000000}"/>
          </ac:spMkLst>
        </pc:spChg>
        <pc:spChg chg="replST">
          <ac:chgData name="Abdessamad Derraz" userId="4c6d9526346a9ae3" providerId="LiveId" clId="{CA7699A7-CBE9-4F2F-BAD6-7606B92AC2C5}" dt="2023-01-18T21:26:21.234" v="1234"/>
          <ac:spMkLst>
            <pc:docMk/>
            <pc:sldMk cId="0" sldId="284"/>
            <ac:spMk id="928" creationId="{00000000-0000-0000-0000-000000000000}"/>
          </ac:spMkLst>
        </pc:spChg>
        <pc:spChg chg="replST">
          <ac:chgData name="Abdessamad Derraz" userId="4c6d9526346a9ae3" providerId="LiveId" clId="{CA7699A7-CBE9-4F2F-BAD6-7606B92AC2C5}" dt="2023-01-18T21:26:21.238" v="1235"/>
          <ac:spMkLst>
            <pc:docMk/>
            <pc:sldMk cId="0" sldId="284"/>
            <ac:spMk id="929" creationId="{00000000-0000-0000-0000-000000000000}"/>
          </ac:spMkLst>
        </pc:spChg>
        <pc:spChg chg="replST">
          <ac:chgData name="Abdessamad Derraz" userId="4c6d9526346a9ae3" providerId="LiveId" clId="{CA7699A7-CBE9-4F2F-BAD6-7606B92AC2C5}" dt="2023-01-18T21:26:21.242" v="1236"/>
          <ac:spMkLst>
            <pc:docMk/>
            <pc:sldMk cId="0" sldId="284"/>
            <ac:spMk id="930" creationId="{00000000-0000-0000-0000-000000000000}"/>
          </ac:spMkLst>
        </pc:spChg>
        <pc:spChg chg="replST">
          <ac:chgData name="Abdessamad Derraz" userId="4c6d9526346a9ae3" providerId="LiveId" clId="{CA7699A7-CBE9-4F2F-BAD6-7606B92AC2C5}" dt="2023-01-18T21:26:21.246" v="1237"/>
          <ac:spMkLst>
            <pc:docMk/>
            <pc:sldMk cId="0" sldId="284"/>
            <ac:spMk id="931" creationId="{00000000-0000-0000-0000-000000000000}"/>
          </ac:spMkLst>
        </pc:spChg>
        <pc:spChg chg="replST">
          <ac:chgData name="Abdessamad Derraz" userId="4c6d9526346a9ae3" providerId="LiveId" clId="{CA7699A7-CBE9-4F2F-BAD6-7606B92AC2C5}" dt="2023-01-18T21:26:21.250" v="1238"/>
          <ac:spMkLst>
            <pc:docMk/>
            <pc:sldMk cId="0" sldId="284"/>
            <ac:spMk id="932" creationId="{00000000-0000-0000-0000-000000000000}"/>
          </ac:spMkLst>
        </pc:spChg>
        <pc:spChg chg="replST">
          <ac:chgData name="Abdessamad Derraz" userId="4c6d9526346a9ae3" providerId="LiveId" clId="{CA7699A7-CBE9-4F2F-BAD6-7606B92AC2C5}" dt="2023-01-18T21:26:21.255" v="1239"/>
          <ac:spMkLst>
            <pc:docMk/>
            <pc:sldMk cId="0" sldId="284"/>
            <ac:spMk id="933" creationId="{00000000-0000-0000-0000-000000000000}"/>
          </ac:spMkLst>
        </pc:spChg>
        <pc:spChg chg="replST">
          <ac:chgData name="Abdessamad Derraz" userId="4c6d9526346a9ae3" providerId="LiveId" clId="{CA7699A7-CBE9-4F2F-BAD6-7606B92AC2C5}" dt="2023-01-18T21:26:21.259" v="1240"/>
          <ac:spMkLst>
            <pc:docMk/>
            <pc:sldMk cId="0" sldId="284"/>
            <ac:spMk id="934" creationId="{00000000-0000-0000-0000-000000000000}"/>
          </ac:spMkLst>
        </pc:spChg>
        <pc:picChg chg="replST">
          <ac:chgData name="Abdessamad Derraz" userId="4c6d9526346a9ae3" providerId="LiveId" clId="{CA7699A7-CBE9-4F2F-BAD6-7606B92AC2C5}" dt="2023-01-18T21:26:21.207" v="1228"/>
          <ac:picMkLst>
            <pc:docMk/>
            <pc:sldMk cId="0" sldId="284"/>
            <ac:picMk id="922"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5"/>
        </pc:sldMkLst>
        <pc:spChg chg="replST">
          <ac:chgData name="Abdessamad Derraz" userId="4c6d9526346a9ae3" providerId="LiveId" clId="{CA7699A7-CBE9-4F2F-BAD6-7606B92AC2C5}" dt="2023-01-18T21:26:21.264" v="1241"/>
          <ac:spMkLst>
            <pc:docMk/>
            <pc:sldMk cId="0" sldId="285"/>
            <ac:spMk id="939" creationId="{00000000-0000-0000-0000-000000000000}"/>
          </ac:spMkLst>
        </pc:spChg>
        <pc:spChg chg="replST">
          <ac:chgData name="Abdessamad Derraz" userId="4c6d9526346a9ae3" providerId="LiveId" clId="{CA7699A7-CBE9-4F2F-BAD6-7606B92AC2C5}" dt="2023-01-18T21:26:21.268" v="1242"/>
          <ac:spMkLst>
            <pc:docMk/>
            <pc:sldMk cId="0" sldId="285"/>
            <ac:spMk id="940" creationId="{00000000-0000-0000-0000-000000000000}"/>
          </ac:spMkLst>
        </pc:spChg>
        <pc:spChg chg="replST">
          <ac:chgData name="Abdessamad Derraz" userId="4c6d9526346a9ae3" providerId="LiveId" clId="{CA7699A7-CBE9-4F2F-BAD6-7606B92AC2C5}" dt="2023-01-18T21:26:21.274" v="1243"/>
          <ac:spMkLst>
            <pc:docMk/>
            <pc:sldMk cId="0" sldId="285"/>
            <ac:spMk id="941" creationId="{00000000-0000-0000-0000-000000000000}"/>
          </ac:spMkLst>
        </pc:spChg>
        <pc:spChg chg="replST">
          <ac:chgData name="Abdessamad Derraz" userId="4c6d9526346a9ae3" providerId="LiveId" clId="{CA7699A7-CBE9-4F2F-BAD6-7606B92AC2C5}" dt="2023-01-18T21:26:21.278" v="1244"/>
          <ac:spMkLst>
            <pc:docMk/>
            <pc:sldMk cId="0" sldId="285"/>
            <ac:spMk id="942" creationId="{00000000-0000-0000-0000-000000000000}"/>
          </ac:spMkLst>
        </pc:spChg>
        <pc:spChg chg="replST">
          <ac:chgData name="Abdessamad Derraz" userId="4c6d9526346a9ae3" providerId="LiveId" clId="{CA7699A7-CBE9-4F2F-BAD6-7606B92AC2C5}" dt="2023-01-18T21:26:21.282" v="1245"/>
          <ac:spMkLst>
            <pc:docMk/>
            <pc:sldMk cId="0" sldId="285"/>
            <ac:spMk id="943" creationId="{00000000-0000-0000-0000-000000000000}"/>
          </ac:spMkLst>
        </pc:spChg>
        <pc:spChg chg="replST">
          <ac:chgData name="Abdessamad Derraz" userId="4c6d9526346a9ae3" providerId="LiveId" clId="{CA7699A7-CBE9-4F2F-BAD6-7606B92AC2C5}" dt="2023-01-18T21:26:21.286" v="1246"/>
          <ac:spMkLst>
            <pc:docMk/>
            <pc:sldMk cId="0" sldId="285"/>
            <ac:spMk id="944" creationId="{00000000-0000-0000-0000-000000000000}"/>
          </ac:spMkLst>
        </pc:spChg>
        <pc:spChg chg="replST">
          <ac:chgData name="Abdessamad Derraz" userId="4c6d9526346a9ae3" providerId="LiveId" clId="{CA7699A7-CBE9-4F2F-BAD6-7606B92AC2C5}" dt="2023-01-18T21:26:21.289" v="1247"/>
          <ac:spMkLst>
            <pc:docMk/>
            <pc:sldMk cId="0" sldId="285"/>
            <ac:spMk id="945" creationId="{00000000-0000-0000-0000-000000000000}"/>
          </ac:spMkLst>
        </pc:spChg>
        <pc:spChg chg="replST">
          <ac:chgData name="Abdessamad Derraz" userId="4c6d9526346a9ae3" providerId="LiveId" clId="{CA7699A7-CBE9-4F2F-BAD6-7606B92AC2C5}" dt="2023-01-18T21:26:21.293" v="1248"/>
          <ac:spMkLst>
            <pc:docMk/>
            <pc:sldMk cId="0" sldId="285"/>
            <ac:spMk id="946" creationId="{00000000-0000-0000-0000-000000000000}"/>
          </ac:spMkLst>
        </pc:spChg>
        <pc:spChg chg="replST">
          <ac:chgData name="Abdessamad Derraz" userId="4c6d9526346a9ae3" providerId="LiveId" clId="{CA7699A7-CBE9-4F2F-BAD6-7606B92AC2C5}" dt="2023-01-18T21:26:21.296" v="1249"/>
          <ac:spMkLst>
            <pc:docMk/>
            <pc:sldMk cId="0" sldId="285"/>
            <ac:spMk id="947" creationId="{00000000-0000-0000-0000-000000000000}"/>
          </ac:spMkLst>
        </pc:spChg>
        <pc:spChg chg="replST">
          <ac:chgData name="Abdessamad Derraz" userId="4c6d9526346a9ae3" providerId="LiveId" clId="{CA7699A7-CBE9-4F2F-BAD6-7606B92AC2C5}" dt="2023-01-18T21:26:21.301" v="1250"/>
          <ac:spMkLst>
            <pc:docMk/>
            <pc:sldMk cId="0" sldId="285"/>
            <ac:spMk id="948" creationId="{00000000-0000-0000-0000-000000000000}"/>
          </ac:spMkLst>
        </pc:spChg>
        <pc:spChg chg="replST">
          <ac:chgData name="Abdessamad Derraz" userId="4c6d9526346a9ae3" providerId="LiveId" clId="{CA7699A7-CBE9-4F2F-BAD6-7606B92AC2C5}" dt="2023-01-18T21:26:21.306" v="1251"/>
          <ac:spMkLst>
            <pc:docMk/>
            <pc:sldMk cId="0" sldId="285"/>
            <ac:spMk id="949" creationId="{00000000-0000-0000-0000-000000000000}"/>
          </ac:spMkLst>
        </pc:spChg>
        <pc:spChg chg="replST">
          <ac:chgData name="Abdessamad Derraz" userId="4c6d9526346a9ae3" providerId="LiveId" clId="{CA7699A7-CBE9-4F2F-BAD6-7606B92AC2C5}" dt="2023-01-18T21:26:21.310" v="1252"/>
          <ac:spMkLst>
            <pc:docMk/>
            <pc:sldMk cId="0" sldId="285"/>
            <ac:spMk id="950" creationId="{00000000-0000-0000-0000-000000000000}"/>
          </ac:spMkLst>
        </pc:spChg>
        <pc:spChg chg="replST">
          <ac:chgData name="Abdessamad Derraz" userId="4c6d9526346a9ae3" providerId="LiveId" clId="{CA7699A7-CBE9-4F2F-BAD6-7606B92AC2C5}" dt="2023-01-18T21:26:21.314" v="1253"/>
          <ac:spMkLst>
            <pc:docMk/>
            <pc:sldMk cId="0" sldId="285"/>
            <ac:spMk id="951"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86"/>
        </pc:sldMkLst>
        <pc:spChg chg="replST">
          <ac:chgData name="Abdessamad Derraz" userId="4c6d9526346a9ae3" providerId="LiveId" clId="{CA7699A7-CBE9-4F2F-BAD6-7606B92AC2C5}" dt="2023-01-18T21:26:21.318" v="1254"/>
          <ac:spMkLst>
            <pc:docMk/>
            <pc:sldMk cId="0" sldId="286"/>
            <ac:spMk id="956" creationId="{00000000-0000-0000-0000-000000000000}"/>
          </ac:spMkLst>
        </pc:spChg>
        <pc:spChg chg="replST">
          <ac:chgData name="Abdessamad Derraz" userId="4c6d9526346a9ae3" providerId="LiveId" clId="{CA7699A7-CBE9-4F2F-BAD6-7606B92AC2C5}" dt="2023-01-18T21:26:21.322" v="1255"/>
          <ac:spMkLst>
            <pc:docMk/>
            <pc:sldMk cId="0" sldId="286"/>
            <ac:spMk id="957" creationId="{00000000-0000-0000-0000-000000000000}"/>
          </ac:spMkLst>
        </pc:spChg>
        <pc:spChg chg="replST">
          <ac:chgData name="Abdessamad Derraz" userId="4c6d9526346a9ae3" providerId="LiveId" clId="{CA7699A7-CBE9-4F2F-BAD6-7606B92AC2C5}" dt="2023-01-18T21:26:21.327" v="1256"/>
          <ac:spMkLst>
            <pc:docMk/>
            <pc:sldMk cId="0" sldId="286"/>
            <ac:spMk id="958" creationId="{00000000-0000-0000-0000-000000000000}"/>
          </ac:spMkLst>
        </pc:spChg>
        <pc:picChg chg="replST">
          <ac:chgData name="Abdessamad Derraz" userId="4c6d9526346a9ae3" providerId="LiveId" clId="{CA7699A7-CBE9-4F2F-BAD6-7606B92AC2C5}" dt="2023-01-18T21:26:21.332" v="1257"/>
          <ac:picMkLst>
            <pc:docMk/>
            <pc:sldMk cId="0" sldId="286"/>
            <ac:picMk id="959" creationId="{00000000-0000-0000-0000-000000000000}"/>
          </ac:picMkLst>
        </pc:picChg>
        <pc:picChg chg="replST">
          <ac:chgData name="Abdessamad Derraz" userId="4c6d9526346a9ae3" providerId="LiveId" clId="{CA7699A7-CBE9-4F2F-BAD6-7606B92AC2C5}" dt="2023-01-18T21:26:21.337" v="1258"/>
          <ac:picMkLst>
            <pc:docMk/>
            <pc:sldMk cId="0" sldId="286"/>
            <ac:picMk id="960"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87"/>
        </pc:sldMkLst>
        <pc:spChg chg="replST">
          <ac:chgData name="Abdessamad Derraz" userId="4c6d9526346a9ae3" providerId="LiveId" clId="{CA7699A7-CBE9-4F2F-BAD6-7606B92AC2C5}" dt="2023-01-18T21:26:21.341" v="1259"/>
          <ac:spMkLst>
            <pc:docMk/>
            <pc:sldMk cId="0" sldId="287"/>
            <ac:spMk id="965" creationId="{00000000-0000-0000-0000-000000000000}"/>
          </ac:spMkLst>
        </pc:spChg>
        <pc:spChg chg="replST">
          <ac:chgData name="Abdessamad Derraz" userId="4c6d9526346a9ae3" providerId="LiveId" clId="{CA7699A7-CBE9-4F2F-BAD6-7606B92AC2C5}" dt="2023-01-18T21:26:21.344" v="1260"/>
          <ac:spMkLst>
            <pc:docMk/>
            <pc:sldMk cId="0" sldId="287"/>
            <ac:spMk id="966" creationId="{00000000-0000-0000-0000-000000000000}"/>
          </ac:spMkLst>
        </pc:spChg>
        <pc:spChg chg="replST">
          <ac:chgData name="Abdessamad Derraz" userId="4c6d9526346a9ae3" providerId="LiveId" clId="{CA7699A7-CBE9-4F2F-BAD6-7606B92AC2C5}" dt="2023-01-18T21:26:21.349" v="1261"/>
          <ac:spMkLst>
            <pc:docMk/>
            <pc:sldMk cId="0" sldId="287"/>
            <ac:spMk id="967" creationId="{00000000-0000-0000-0000-000000000000}"/>
          </ac:spMkLst>
        </pc:spChg>
        <pc:spChg chg="replST">
          <ac:chgData name="Abdessamad Derraz" userId="4c6d9526346a9ae3" providerId="LiveId" clId="{CA7699A7-CBE9-4F2F-BAD6-7606B92AC2C5}" dt="2023-01-18T21:26:21.352" v="1262"/>
          <ac:spMkLst>
            <pc:docMk/>
            <pc:sldMk cId="0" sldId="287"/>
            <ac:spMk id="968" creationId="{00000000-0000-0000-0000-000000000000}"/>
          </ac:spMkLst>
        </pc:spChg>
        <pc:spChg chg="replST">
          <ac:chgData name="Abdessamad Derraz" userId="4c6d9526346a9ae3" providerId="LiveId" clId="{CA7699A7-CBE9-4F2F-BAD6-7606B92AC2C5}" dt="2023-01-18T21:26:21.360" v="1264"/>
          <ac:spMkLst>
            <pc:docMk/>
            <pc:sldMk cId="0" sldId="287"/>
            <ac:spMk id="974" creationId="{00000000-0000-0000-0000-000000000000}"/>
          </ac:spMkLst>
        </pc:spChg>
        <pc:grpChg chg="replST">
          <ac:chgData name="Abdessamad Derraz" userId="4c6d9526346a9ae3" providerId="LiveId" clId="{CA7699A7-CBE9-4F2F-BAD6-7606B92AC2C5}" dt="2023-01-18T21:26:21.356" v="1263"/>
          <ac:grpSpMkLst>
            <pc:docMk/>
            <pc:sldMk cId="0" sldId="287"/>
            <ac:grpSpMk id="969" creationId="{00000000-0000-0000-0000-000000000000}"/>
          </ac:grpSpMkLst>
        </pc:grpChg>
        <pc:grpChg chg="replST">
          <ac:chgData name="Abdessamad Derraz" userId="4c6d9526346a9ae3" providerId="LiveId" clId="{CA7699A7-CBE9-4F2F-BAD6-7606B92AC2C5}" dt="2023-01-18T21:26:21.364" v="1265"/>
          <ac:grpSpMkLst>
            <pc:docMk/>
            <pc:sldMk cId="0" sldId="287"/>
            <ac:grpSpMk id="975" creationId="{00000000-0000-0000-0000-000000000000}"/>
          </ac:grpSpMkLst>
        </pc:grpChg>
        <pc:grpChg chg="replST">
          <ac:chgData name="Abdessamad Derraz" userId="4c6d9526346a9ae3" providerId="LiveId" clId="{CA7699A7-CBE9-4F2F-BAD6-7606B92AC2C5}" dt="2023-01-18T21:26:21.368" v="1266"/>
          <ac:grpSpMkLst>
            <pc:docMk/>
            <pc:sldMk cId="0" sldId="287"/>
            <ac:grpSpMk id="980" creationId="{00000000-0000-0000-0000-000000000000}"/>
          </ac:grpSpMkLst>
        </pc:grpChg>
        <pc:grpChg chg="replST">
          <ac:chgData name="Abdessamad Derraz" userId="4c6d9526346a9ae3" providerId="LiveId" clId="{CA7699A7-CBE9-4F2F-BAD6-7606B92AC2C5}" dt="2023-01-18T21:26:21.372" v="1267"/>
          <ac:grpSpMkLst>
            <pc:docMk/>
            <pc:sldMk cId="0" sldId="287"/>
            <ac:grpSpMk id="984"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88"/>
        </pc:sldMkLst>
        <pc:spChg chg="replST">
          <ac:chgData name="Abdessamad Derraz" userId="4c6d9526346a9ae3" providerId="LiveId" clId="{CA7699A7-CBE9-4F2F-BAD6-7606B92AC2C5}" dt="2023-01-18T21:26:21.377" v="1268"/>
          <ac:spMkLst>
            <pc:docMk/>
            <pc:sldMk cId="0" sldId="288"/>
            <ac:spMk id="993" creationId="{00000000-0000-0000-0000-000000000000}"/>
          </ac:spMkLst>
        </pc:spChg>
        <pc:spChg chg="replST">
          <ac:chgData name="Abdessamad Derraz" userId="4c6d9526346a9ae3" providerId="LiveId" clId="{CA7699A7-CBE9-4F2F-BAD6-7606B92AC2C5}" dt="2023-01-18T21:26:21.411" v="1275"/>
          <ac:spMkLst>
            <pc:docMk/>
            <pc:sldMk cId="0" sldId="288"/>
            <ac:spMk id="1059" creationId="{00000000-0000-0000-0000-000000000000}"/>
          </ac:spMkLst>
        </pc:spChg>
        <pc:spChg chg="replST">
          <ac:chgData name="Abdessamad Derraz" userId="4c6d9526346a9ae3" providerId="LiveId" clId="{CA7699A7-CBE9-4F2F-BAD6-7606B92AC2C5}" dt="2023-01-18T21:26:21.416" v="1276"/>
          <ac:spMkLst>
            <pc:docMk/>
            <pc:sldMk cId="0" sldId="288"/>
            <ac:spMk id="1060" creationId="{00000000-0000-0000-0000-000000000000}"/>
          </ac:spMkLst>
        </pc:spChg>
        <pc:spChg chg="replST">
          <ac:chgData name="Abdessamad Derraz" userId="4c6d9526346a9ae3" providerId="LiveId" clId="{CA7699A7-CBE9-4F2F-BAD6-7606B92AC2C5}" dt="2023-01-18T21:26:21.421" v="1277"/>
          <ac:spMkLst>
            <pc:docMk/>
            <pc:sldMk cId="0" sldId="288"/>
            <ac:spMk id="1061" creationId="{00000000-0000-0000-0000-000000000000}"/>
          </ac:spMkLst>
        </pc:spChg>
        <pc:spChg chg="replST">
          <ac:chgData name="Abdessamad Derraz" userId="4c6d9526346a9ae3" providerId="LiveId" clId="{CA7699A7-CBE9-4F2F-BAD6-7606B92AC2C5}" dt="2023-01-18T21:26:21.444" v="1282"/>
          <ac:spMkLst>
            <pc:docMk/>
            <pc:sldMk cId="0" sldId="288"/>
            <ac:spMk id="1108" creationId="{00000000-0000-0000-0000-000000000000}"/>
          </ac:spMkLst>
        </pc:spChg>
        <pc:spChg chg="replST">
          <ac:chgData name="Abdessamad Derraz" userId="4c6d9526346a9ae3" providerId="LiveId" clId="{CA7699A7-CBE9-4F2F-BAD6-7606B92AC2C5}" dt="2023-01-18T21:26:21.498" v="1293"/>
          <ac:spMkLst>
            <pc:docMk/>
            <pc:sldMk cId="0" sldId="288"/>
            <ac:spMk id="1217" creationId="{00000000-0000-0000-0000-000000000000}"/>
          </ac:spMkLst>
        </pc:spChg>
        <pc:spChg chg="replST">
          <ac:chgData name="Abdessamad Derraz" userId="4c6d9526346a9ae3" providerId="LiveId" clId="{CA7699A7-CBE9-4F2F-BAD6-7606B92AC2C5}" dt="2023-01-18T21:26:21.514" v="1297"/>
          <ac:spMkLst>
            <pc:docMk/>
            <pc:sldMk cId="0" sldId="288"/>
            <ac:spMk id="1240" creationId="{00000000-0000-0000-0000-000000000000}"/>
          </ac:spMkLst>
        </pc:spChg>
        <pc:spChg chg="replST">
          <ac:chgData name="Abdessamad Derraz" userId="4c6d9526346a9ae3" providerId="LiveId" clId="{CA7699A7-CBE9-4F2F-BAD6-7606B92AC2C5}" dt="2023-01-18T21:26:21.559" v="1307"/>
          <ac:spMkLst>
            <pc:docMk/>
            <pc:sldMk cId="0" sldId="288"/>
            <ac:spMk id="1307" creationId="{00000000-0000-0000-0000-000000000000}"/>
          </ac:spMkLst>
        </pc:spChg>
        <pc:spChg chg="replST">
          <ac:chgData name="Abdessamad Derraz" userId="4c6d9526346a9ae3" providerId="LiveId" clId="{CA7699A7-CBE9-4F2F-BAD6-7606B92AC2C5}" dt="2023-01-18T21:26:21.563" v="1308"/>
          <ac:spMkLst>
            <pc:docMk/>
            <pc:sldMk cId="0" sldId="288"/>
            <ac:spMk id="1308" creationId="{00000000-0000-0000-0000-000000000000}"/>
          </ac:spMkLst>
        </pc:spChg>
        <pc:spChg chg="replST">
          <ac:chgData name="Abdessamad Derraz" userId="4c6d9526346a9ae3" providerId="LiveId" clId="{CA7699A7-CBE9-4F2F-BAD6-7606B92AC2C5}" dt="2023-01-18T21:26:21.568" v="1309"/>
          <ac:spMkLst>
            <pc:docMk/>
            <pc:sldMk cId="0" sldId="288"/>
            <ac:spMk id="1309" creationId="{00000000-0000-0000-0000-000000000000}"/>
          </ac:spMkLst>
        </pc:spChg>
        <pc:spChg chg="replST">
          <ac:chgData name="Abdessamad Derraz" userId="4c6d9526346a9ae3" providerId="LiveId" clId="{CA7699A7-CBE9-4F2F-BAD6-7606B92AC2C5}" dt="2023-01-18T21:26:21.573" v="1310"/>
          <ac:spMkLst>
            <pc:docMk/>
            <pc:sldMk cId="0" sldId="288"/>
            <ac:spMk id="1310" creationId="{00000000-0000-0000-0000-000000000000}"/>
          </ac:spMkLst>
        </pc:spChg>
        <pc:spChg chg="replST">
          <ac:chgData name="Abdessamad Derraz" userId="4c6d9526346a9ae3" providerId="LiveId" clId="{CA7699A7-CBE9-4F2F-BAD6-7606B92AC2C5}" dt="2023-01-18T21:26:21.583" v="1312"/>
          <ac:spMkLst>
            <pc:docMk/>
            <pc:sldMk cId="0" sldId="288"/>
            <ac:spMk id="1315" creationId="{00000000-0000-0000-0000-000000000000}"/>
          </ac:spMkLst>
        </pc:spChg>
        <pc:grpChg chg="replST">
          <ac:chgData name="Abdessamad Derraz" userId="4c6d9526346a9ae3" providerId="LiveId" clId="{CA7699A7-CBE9-4F2F-BAD6-7606B92AC2C5}" dt="2023-01-18T21:26:21.381" v="1269"/>
          <ac:grpSpMkLst>
            <pc:docMk/>
            <pc:sldMk cId="0" sldId="288"/>
            <ac:grpSpMk id="994" creationId="{00000000-0000-0000-0000-000000000000}"/>
          </ac:grpSpMkLst>
        </pc:grpChg>
        <pc:grpChg chg="replST">
          <ac:chgData name="Abdessamad Derraz" userId="4c6d9526346a9ae3" providerId="LiveId" clId="{CA7699A7-CBE9-4F2F-BAD6-7606B92AC2C5}" dt="2023-01-18T21:26:21.385" v="1270"/>
          <ac:grpSpMkLst>
            <pc:docMk/>
            <pc:sldMk cId="0" sldId="288"/>
            <ac:grpSpMk id="1001" creationId="{00000000-0000-0000-0000-000000000000}"/>
          </ac:grpSpMkLst>
        </pc:grpChg>
        <pc:grpChg chg="replST">
          <ac:chgData name="Abdessamad Derraz" userId="4c6d9526346a9ae3" providerId="LiveId" clId="{CA7699A7-CBE9-4F2F-BAD6-7606B92AC2C5}" dt="2023-01-18T21:26:21.389" v="1271"/>
          <ac:grpSpMkLst>
            <pc:docMk/>
            <pc:sldMk cId="0" sldId="288"/>
            <ac:grpSpMk id="1008" creationId="{00000000-0000-0000-0000-000000000000}"/>
          </ac:grpSpMkLst>
        </pc:grpChg>
        <pc:grpChg chg="replST">
          <ac:chgData name="Abdessamad Derraz" userId="4c6d9526346a9ae3" providerId="LiveId" clId="{CA7699A7-CBE9-4F2F-BAD6-7606B92AC2C5}" dt="2023-01-18T21:26:21.395" v="1272"/>
          <ac:grpSpMkLst>
            <pc:docMk/>
            <pc:sldMk cId="0" sldId="288"/>
            <ac:grpSpMk id="1017" creationId="{00000000-0000-0000-0000-000000000000}"/>
          </ac:grpSpMkLst>
        </pc:grpChg>
        <pc:grpChg chg="replST">
          <ac:chgData name="Abdessamad Derraz" userId="4c6d9526346a9ae3" providerId="LiveId" clId="{CA7699A7-CBE9-4F2F-BAD6-7606B92AC2C5}" dt="2023-01-18T21:26:21.401" v="1273"/>
          <ac:grpSpMkLst>
            <pc:docMk/>
            <pc:sldMk cId="0" sldId="288"/>
            <ac:grpSpMk id="1029" creationId="{00000000-0000-0000-0000-000000000000}"/>
          </ac:grpSpMkLst>
        </pc:grpChg>
        <pc:grpChg chg="replST">
          <ac:chgData name="Abdessamad Derraz" userId="4c6d9526346a9ae3" providerId="LiveId" clId="{CA7699A7-CBE9-4F2F-BAD6-7606B92AC2C5}" dt="2023-01-18T21:26:21.405" v="1274"/>
          <ac:grpSpMkLst>
            <pc:docMk/>
            <pc:sldMk cId="0" sldId="288"/>
            <ac:grpSpMk id="1044" creationId="{00000000-0000-0000-0000-000000000000}"/>
          </ac:grpSpMkLst>
        </pc:grpChg>
        <pc:grpChg chg="replST">
          <ac:chgData name="Abdessamad Derraz" userId="4c6d9526346a9ae3" providerId="LiveId" clId="{CA7699A7-CBE9-4F2F-BAD6-7606B92AC2C5}" dt="2023-01-18T21:26:21.426" v="1278"/>
          <ac:grpSpMkLst>
            <pc:docMk/>
            <pc:sldMk cId="0" sldId="288"/>
            <ac:grpSpMk id="1062" creationId="{00000000-0000-0000-0000-000000000000}"/>
          </ac:grpSpMkLst>
        </pc:grpChg>
        <pc:grpChg chg="replST">
          <ac:chgData name="Abdessamad Derraz" userId="4c6d9526346a9ae3" providerId="LiveId" clId="{CA7699A7-CBE9-4F2F-BAD6-7606B92AC2C5}" dt="2023-01-18T21:26:21.431" v="1279"/>
          <ac:grpSpMkLst>
            <pc:docMk/>
            <pc:sldMk cId="0" sldId="288"/>
            <ac:grpSpMk id="1065" creationId="{00000000-0000-0000-0000-000000000000}"/>
          </ac:grpSpMkLst>
        </pc:grpChg>
        <pc:grpChg chg="replST">
          <ac:chgData name="Abdessamad Derraz" userId="4c6d9526346a9ae3" providerId="LiveId" clId="{CA7699A7-CBE9-4F2F-BAD6-7606B92AC2C5}" dt="2023-01-18T21:26:21.435" v="1280"/>
          <ac:grpSpMkLst>
            <pc:docMk/>
            <pc:sldMk cId="0" sldId="288"/>
            <ac:grpSpMk id="1093" creationId="{00000000-0000-0000-0000-000000000000}"/>
          </ac:grpSpMkLst>
        </pc:grpChg>
        <pc:grpChg chg="replST">
          <ac:chgData name="Abdessamad Derraz" userId="4c6d9526346a9ae3" providerId="LiveId" clId="{CA7699A7-CBE9-4F2F-BAD6-7606B92AC2C5}" dt="2023-01-18T21:26:21.439" v="1281"/>
          <ac:grpSpMkLst>
            <pc:docMk/>
            <pc:sldMk cId="0" sldId="288"/>
            <ac:grpSpMk id="1100" creationId="{00000000-0000-0000-0000-000000000000}"/>
          </ac:grpSpMkLst>
        </pc:grpChg>
        <pc:grpChg chg="replST">
          <ac:chgData name="Abdessamad Derraz" userId="4c6d9526346a9ae3" providerId="LiveId" clId="{CA7699A7-CBE9-4F2F-BAD6-7606B92AC2C5}" dt="2023-01-18T21:26:21.448" v="1283"/>
          <ac:grpSpMkLst>
            <pc:docMk/>
            <pc:sldMk cId="0" sldId="288"/>
            <ac:grpSpMk id="1109" creationId="{00000000-0000-0000-0000-000000000000}"/>
          </ac:grpSpMkLst>
        </pc:grpChg>
        <pc:grpChg chg="replST">
          <ac:chgData name="Abdessamad Derraz" userId="4c6d9526346a9ae3" providerId="LiveId" clId="{CA7699A7-CBE9-4F2F-BAD6-7606B92AC2C5}" dt="2023-01-18T21:26:21.451" v="1284"/>
          <ac:grpSpMkLst>
            <pc:docMk/>
            <pc:sldMk cId="0" sldId="288"/>
            <ac:grpSpMk id="1121" creationId="{00000000-0000-0000-0000-000000000000}"/>
          </ac:grpSpMkLst>
        </pc:grpChg>
        <pc:grpChg chg="replST">
          <ac:chgData name="Abdessamad Derraz" userId="4c6d9526346a9ae3" providerId="LiveId" clId="{CA7699A7-CBE9-4F2F-BAD6-7606B92AC2C5}" dt="2023-01-18T21:26:21.455" v="1285"/>
          <ac:grpSpMkLst>
            <pc:docMk/>
            <pc:sldMk cId="0" sldId="288"/>
            <ac:grpSpMk id="1127" creationId="{00000000-0000-0000-0000-000000000000}"/>
          </ac:grpSpMkLst>
        </pc:grpChg>
        <pc:grpChg chg="replST">
          <ac:chgData name="Abdessamad Derraz" userId="4c6d9526346a9ae3" providerId="LiveId" clId="{CA7699A7-CBE9-4F2F-BAD6-7606B92AC2C5}" dt="2023-01-18T21:26:21.460" v="1286"/>
          <ac:grpSpMkLst>
            <pc:docMk/>
            <pc:sldMk cId="0" sldId="288"/>
            <ac:grpSpMk id="1137" creationId="{00000000-0000-0000-0000-000000000000}"/>
          </ac:grpSpMkLst>
        </pc:grpChg>
        <pc:grpChg chg="replST">
          <ac:chgData name="Abdessamad Derraz" userId="4c6d9526346a9ae3" providerId="LiveId" clId="{CA7699A7-CBE9-4F2F-BAD6-7606B92AC2C5}" dt="2023-01-18T21:26:21.466" v="1287"/>
          <ac:grpSpMkLst>
            <pc:docMk/>
            <pc:sldMk cId="0" sldId="288"/>
            <ac:grpSpMk id="1144" creationId="{00000000-0000-0000-0000-000000000000}"/>
          </ac:grpSpMkLst>
        </pc:grpChg>
        <pc:grpChg chg="replST">
          <ac:chgData name="Abdessamad Derraz" userId="4c6d9526346a9ae3" providerId="LiveId" clId="{CA7699A7-CBE9-4F2F-BAD6-7606B92AC2C5}" dt="2023-01-18T21:26:21.470" v="1288"/>
          <ac:grpSpMkLst>
            <pc:docMk/>
            <pc:sldMk cId="0" sldId="288"/>
            <ac:grpSpMk id="1149" creationId="{00000000-0000-0000-0000-000000000000}"/>
          </ac:grpSpMkLst>
        </pc:grpChg>
        <pc:grpChg chg="replST">
          <ac:chgData name="Abdessamad Derraz" userId="4c6d9526346a9ae3" providerId="LiveId" clId="{CA7699A7-CBE9-4F2F-BAD6-7606B92AC2C5}" dt="2023-01-18T21:26:21.479" v="1289"/>
          <ac:grpSpMkLst>
            <pc:docMk/>
            <pc:sldMk cId="0" sldId="288"/>
            <ac:grpSpMk id="1154" creationId="{00000000-0000-0000-0000-000000000000}"/>
          </ac:grpSpMkLst>
        </pc:grpChg>
        <pc:grpChg chg="replST">
          <ac:chgData name="Abdessamad Derraz" userId="4c6d9526346a9ae3" providerId="LiveId" clId="{CA7699A7-CBE9-4F2F-BAD6-7606B92AC2C5}" dt="2023-01-18T21:26:21.483" v="1290"/>
          <ac:grpSpMkLst>
            <pc:docMk/>
            <pc:sldMk cId="0" sldId="288"/>
            <ac:grpSpMk id="1162" creationId="{00000000-0000-0000-0000-000000000000}"/>
          </ac:grpSpMkLst>
        </pc:grpChg>
        <pc:grpChg chg="replST">
          <ac:chgData name="Abdessamad Derraz" userId="4c6d9526346a9ae3" providerId="LiveId" clId="{CA7699A7-CBE9-4F2F-BAD6-7606B92AC2C5}" dt="2023-01-18T21:26:21.487" v="1291"/>
          <ac:grpSpMkLst>
            <pc:docMk/>
            <pc:sldMk cId="0" sldId="288"/>
            <ac:grpSpMk id="1170" creationId="{00000000-0000-0000-0000-000000000000}"/>
          </ac:grpSpMkLst>
        </pc:grpChg>
        <pc:grpChg chg="replST">
          <ac:chgData name="Abdessamad Derraz" userId="4c6d9526346a9ae3" providerId="LiveId" clId="{CA7699A7-CBE9-4F2F-BAD6-7606B92AC2C5}" dt="2023-01-18T21:26:21.494" v="1292"/>
          <ac:grpSpMkLst>
            <pc:docMk/>
            <pc:sldMk cId="0" sldId="288"/>
            <ac:grpSpMk id="1179" creationId="{00000000-0000-0000-0000-000000000000}"/>
          </ac:grpSpMkLst>
        </pc:grpChg>
        <pc:grpChg chg="replST">
          <ac:chgData name="Abdessamad Derraz" userId="4c6d9526346a9ae3" providerId="LiveId" clId="{CA7699A7-CBE9-4F2F-BAD6-7606B92AC2C5}" dt="2023-01-18T21:26:21.502" v="1294"/>
          <ac:grpSpMkLst>
            <pc:docMk/>
            <pc:sldMk cId="0" sldId="288"/>
            <ac:grpSpMk id="1218" creationId="{00000000-0000-0000-0000-000000000000}"/>
          </ac:grpSpMkLst>
        </pc:grpChg>
        <pc:grpChg chg="replST">
          <ac:chgData name="Abdessamad Derraz" userId="4c6d9526346a9ae3" providerId="LiveId" clId="{CA7699A7-CBE9-4F2F-BAD6-7606B92AC2C5}" dt="2023-01-18T21:26:21.506" v="1295"/>
          <ac:grpSpMkLst>
            <pc:docMk/>
            <pc:sldMk cId="0" sldId="288"/>
            <ac:grpSpMk id="1222" creationId="{00000000-0000-0000-0000-000000000000}"/>
          </ac:grpSpMkLst>
        </pc:grpChg>
        <pc:grpChg chg="replST">
          <ac:chgData name="Abdessamad Derraz" userId="4c6d9526346a9ae3" providerId="LiveId" clId="{CA7699A7-CBE9-4F2F-BAD6-7606B92AC2C5}" dt="2023-01-18T21:26:21.511" v="1296"/>
          <ac:grpSpMkLst>
            <pc:docMk/>
            <pc:sldMk cId="0" sldId="288"/>
            <ac:grpSpMk id="1234" creationId="{00000000-0000-0000-0000-000000000000}"/>
          </ac:grpSpMkLst>
        </pc:grpChg>
        <pc:grpChg chg="replST">
          <ac:chgData name="Abdessamad Derraz" userId="4c6d9526346a9ae3" providerId="LiveId" clId="{CA7699A7-CBE9-4F2F-BAD6-7606B92AC2C5}" dt="2023-01-18T21:26:21.520" v="1298"/>
          <ac:grpSpMkLst>
            <pc:docMk/>
            <pc:sldMk cId="0" sldId="288"/>
            <ac:grpSpMk id="1241" creationId="{00000000-0000-0000-0000-000000000000}"/>
          </ac:grpSpMkLst>
        </pc:grpChg>
        <pc:grpChg chg="replST">
          <ac:chgData name="Abdessamad Derraz" userId="4c6d9526346a9ae3" providerId="LiveId" clId="{CA7699A7-CBE9-4F2F-BAD6-7606B92AC2C5}" dt="2023-01-18T21:26:21.524" v="1299"/>
          <ac:grpSpMkLst>
            <pc:docMk/>
            <pc:sldMk cId="0" sldId="288"/>
            <ac:grpSpMk id="1245" creationId="{00000000-0000-0000-0000-000000000000}"/>
          </ac:grpSpMkLst>
        </pc:grpChg>
        <pc:grpChg chg="replST">
          <ac:chgData name="Abdessamad Derraz" userId="4c6d9526346a9ae3" providerId="LiveId" clId="{CA7699A7-CBE9-4F2F-BAD6-7606B92AC2C5}" dt="2023-01-18T21:26:21.527" v="1300"/>
          <ac:grpSpMkLst>
            <pc:docMk/>
            <pc:sldMk cId="0" sldId="288"/>
            <ac:grpSpMk id="1257" creationId="{00000000-0000-0000-0000-000000000000}"/>
          </ac:grpSpMkLst>
        </pc:grpChg>
        <pc:grpChg chg="replST">
          <ac:chgData name="Abdessamad Derraz" userId="4c6d9526346a9ae3" providerId="LiveId" clId="{CA7699A7-CBE9-4F2F-BAD6-7606B92AC2C5}" dt="2023-01-18T21:26:21.532" v="1301"/>
          <ac:grpSpMkLst>
            <pc:docMk/>
            <pc:sldMk cId="0" sldId="288"/>
            <ac:grpSpMk id="1264" creationId="{00000000-0000-0000-0000-000000000000}"/>
          </ac:grpSpMkLst>
        </pc:grpChg>
        <pc:grpChg chg="replST">
          <ac:chgData name="Abdessamad Derraz" userId="4c6d9526346a9ae3" providerId="LiveId" clId="{CA7699A7-CBE9-4F2F-BAD6-7606B92AC2C5}" dt="2023-01-18T21:26:21.536" v="1302"/>
          <ac:grpSpMkLst>
            <pc:docMk/>
            <pc:sldMk cId="0" sldId="288"/>
            <ac:grpSpMk id="1270" creationId="{00000000-0000-0000-0000-000000000000}"/>
          </ac:grpSpMkLst>
        </pc:grpChg>
        <pc:grpChg chg="replST">
          <ac:chgData name="Abdessamad Derraz" userId="4c6d9526346a9ae3" providerId="LiveId" clId="{CA7699A7-CBE9-4F2F-BAD6-7606B92AC2C5}" dt="2023-01-18T21:26:21.540" v="1303"/>
          <ac:grpSpMkLst>
            <pc:docMk/>
            <pc:sldMk cId="0" sldId="288"/>
            <ac:grpSpMk id="1276" creationId="{00000000-0000-0000-0000-000000000000}"/>
          </ac:grpSpMkLst>
        </pc:grpChg>
        <pc:grpChg chg="replST">
          <ac:chgData name="Abdessamad Derraz" userId="4c6d9526346a9ae3" providerId="LiveId" clId="{CA7699A7-CBE9-4F2F-BAD6-7606B92AC2C5}" dt="2023-01-18T21:26:21.545" v="1304"/>
          <ac:grpSpMkLst>
            <pc:docMk/>
            <pc:sldMk cId="0" sldId="288"/>
            <ac:grpSpMk id="1289" creationId="{00000000-0000-0000-0000-000000000000}"/>
          </ac:grpSpMkLst>
        </pc:grpChg>
        <pc:grpChg chg="replST">
          <ac:chgData name="Abdessamad Derraz" userId="4c6d9526346a9ae3" providerId="LiveId" clId="{CA7699A7-CBE9-4F2F-BAD6-7606B92AC2C5}" dt="2023-01-18T21:26:21.549" v="1305"/>
          <ac:grpSpMkLst>
            <pc:docMk/>
            <pc:sldMk cId="0" sldId="288"/>
            <ac:grpSpMk id="1299" creationId="{00000000-0000-0000-0000-000000000000}"/>
          </ac:grpSpMkLst>
        </pc:grpChg>
        <pc:grpChg chg="replST">
          <ac:chgData name="Abdessamad Derraz" userId="4c6d9526346a9ae3" providerId="LiveId" clId="{CA7699A7-CBE9-4F2F-BAD6-7606B92AC2C5}" dt="2023-01-18T21:26:21.555" v="1306"/>
          <ac:grpSpMkLst>
            <pc:docMk/>
            <pc:sldMk cId="0" sldId="288"/>
            <ac:grpSpMk id="1304" creationId="{00000000-0000-0000-0000-000000000000}"/>
          </ac:grpSpMkLst>
        </pc:grpChg>
        <pc:grpChg chg="replST">
          <ac:chgData name="Abdessamad Derraz" userId="4c6d9526346a9ae3" providerId="LiveId" clId="{CA7699A7-CBE9-4F2F-BAD6-7606B92AC2C5}" dt="2023-01-18T21:26:21.578" v="1311"/>
          <ac:grpSpMkLst>
            <pc:docMk/>
            <pc:sldMk cId="0" sldId="288"/>
            <ac:grpSpMk id="1311" creationId="{00000000-0000-0000-0000-000000000000}"/>
          </ac:grpSpMkLst>
        </pc:grpChg>
        <pc:grpChg chg="replST">
          <ac:chgData name="Abdessamad Derraz" userId="4c6d9526346a9ae3" providerId="LiveId" clId="{CA7699A7-CBE9-4F2F-BAD6-7606B92AC2C5}" dt="2023-01-18T21:26:21.588" v="1313"/>
          <ac:grpSpMkLst>
            <pc:docMk/>
            <pc:sldMk cId="0" sldId="288"/>
            <ac:grpSpMk id="1316" creationId="{00000000-0000-0000-0000-000000000000}"/>
          </ac:grpSpMkLst>
        </pc:grpChg>
        <pc:grpChg chg="replST">
          <ac:chgData name="Abdessamad Derraz" userId="4c6d9526346a9ae3" providerId="LiveId" clId="{CA7699A7-CBE9-4F2F-BAD6-7606B92AC2C5}" dt="2023-01-18T21:26:21.593" v="1314"/>
          <ac:grpSpMkLst>
            <pc:docMk/>
            <pc:sldMk cId="0" sldId="288"/>
            <ac:grpSpMk id="1325" creationId="{00000000-0000-0000-0000-000000000000}"/>
          </ac:grpSpMkLst>
        </pc:grpChg>
        <pc:grpChg chg="replST">
          <ac:chgData name="Abdessamad Derraz" userId="4c6d9526346a9ae3" providerId="LiveId" clId="{CA7699A7-CBE9-4F2F-BAD6-7606B92AC2C5}" dt="2023-01-18T21:26:21.598" v="1315"/>
          <ac:grpSpMkLst>
            <pc:docMk/>
            <pc:sldMk cId="0" sldId="288"/>
            <ac:grpSpMk id="1333" creationId="{00000000-0000-0000-0000-000000000000}"/>
          </ac:grpSpMkLst>
        </pc:grpChg>
        <pc:grpChg chg="replST">
          <ac:chgData name="Abdessamad Derraz" userId="4c6d9526346a9ae3" providerId="LiveId" clId="{CA7699A7-CBE9-4F2F-BAD6-7606B92AC2C5}" dt="2023-01-18T21:26:21.603" v="1316"/>
          <ac:grpSpMkLst>
            <pc:docMk/>
            <pc:sldMk cId="0" sldId="288"/>
            <ac:grpSpMk id="1337" creationId="{00000000-0000-0000-0000-000000000000}"/>
          </ac:grpSpMkLst>
        </pc:grpChg>
        <pc:grpChg chg="replST">
          <ac:chgData name="Abdessamad Derraz" userId="4c6d9526346a9ae3" providerId="LiveId" clId="{CA7699A7-CBE9-4F2F-BAD6-7606B92AC2C5}" dt="2023-01-18T21:26:21.608" v="1317"/>
          <ac:grpSpMkLst>
            <pc:docMk/>
            <pc:sldMk cId="0" sldId="288"/>
            <ac:grpSpMk id="1342" creationId="{00000000-0000-0000-0000-000000000000}"/>
          </ac:grpSpMkLst>
        </pc:grpChg>
        <pc:grpChg chg="replST">
          <ac:chgData name="Abdessamad Derraz" userId="4c6d9526346a9ae3" providerId="LiveId" clId="{CA7699A7-CBE9-4F2F-BAD6-7606B92AC2C5}" dt="2023-01-18T21:26:21.612" v="1318"/>
          <ac:grpSpMkLst>
            <pc:docMk/>
            <pc:sldMk cId="0" sldId="288"/>
            <ac:grpSpMk id="1375" creationId="{00000000-0000-0000-0000-000000000000}"/>
          </ac:grpSpMkLst>
        </pc:grpChg>
        <pc:grpChg chg="replST">
          <ac:chgData name="Abdessamad Derraz" userId="4c6d9526346a9ae3" providerId="LiveId" clId="{CA7699A7-CBE9-4F2F-BAD6-7606B92AC2C5}" dt="2023-01-18T21:26:21.617" v="1319"/>
          <ac:grpSpMkLst>
            <pc:docMk/>
            <pc:sldMk cId="0" sldId="288"/>
            <ac:grpSpMk id="1387" creationId="{00000000-0000-0000-0000-000000000000}"/>
          </ac:grpSpMkLst>
        </pc:grpChg>
        <pc:grpChg chg="replST">
          <ac:chgData name="Abdessamad Derraz" userId="4c6d9526346a9ae3" providerId="LiveId" clId="{CA7699A7-CBE9-4F2F-BAD6-7606B92AC2C5}" dt="2023-01-18T21:26:21.621" v="1320"/>
          <ac:grpSpMkLst>
            <pc:docMk/>
            <pc:sldMk cId="0" sldId="288"/>
            <ac:grpSpMk id="1436" creationId="{00000000-0000-0000-0000-000000000000}"/>
          </ac:grpSpMkLst>
        </pc:grpChg>
        <pc:grpChg chg="replST">
          <ac:chgData name="Abdessamad Derraz" userId="4c6d9526346a9ae3" providerId="LiveId" clId="{CA7699A7-CBE9-4F2F-BAD6-7606B92AC2C5}" dt="2023-01-18T21:26:21.625" v="1321"/>
          <ac:grpSpMkLst>
            <pc:docMk/>
            <pc:sldMk cId="0" sldId="288"/>
            <ac:grpSpMk id="1444" creationId="{00000000-0000-0000-0000-000000000000}"/>
          </ac:grpSpMkLst>
        </pc:grpChg>
        <pc:grpChg chg="replST">
          <ac:chgData name="Abdessamad Derraz" userId="4c6d9526346a9ae3" providerId="LiveId" clId="{CA7699A7-CBE9-4F2F-BAD6-7606B92AC2C5}" dt="2023-01-18T21:26:21.629" v="1322"/>
          <ac:grpSpMkLst>
            <pc:docMk/>
            <pc:sldMk cId="0" sldId="288"/>
            <ac:grpSpMk id="1457"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89"/>
        </pc:sldMkLst>
        <pc:spChg chg="replST">
          <ac:chgData name="Abdessamad Derraz" userId="4c6d9526346a9ae3" providerId="LiveId" clId="{CA7699A7-CBE9-4F2F-BAD6-7606B92AC2C5}" dt="2023-01-18T21:26:21.633" v="1323"/>
          <ac:spMkLst>
            <pc:docMk/>
            <pc:sldMk cId="0" sldId="289"/>
            <ac:spMk id="1467" creationId="{00000000-0000-0000-0000-000000000000}"/>
          </ac:spMkLst>
        </pc:spChg>
        <pc:spChg chg="replST">
          <ac:chgData name="Abdessamad Derraz" userId="4c6d9526346a9ae3" providerId="LiveId" clId="{CA7699A7-CBE9-4F2F-BAD6-7606B92AC2C5}" dt="2023-01-18T21:26:21.637" v="1324"/>
          <ac:spMkLst>
            <pc:docMk/>
            <pc:sldMk cId="0" sldId="289"/>
            <ac:spMk id="1468" creationId="{00000000-0000-0000-0000-000000000000}"/>
          </ac:spMkLst>
        </pc:spChg>
        <pc:spChg chg="replST">
          <ac:chgData name="Abdessamad Derraz" userId="4c6d9526346a9ae3" providerId="LiveId" clId="{CA7699A7-CBE9-4F2F-BAD6-7606B92AC2C5}" dt="2023-01-18T21:26:21.650" v="1327"/>
          <ac:spMkLst>
            <pc:docMk/>
            <pc:sldMk cId="0" sldId="289"/>
            <ac:spMk id="1471" creationId="{00000000-0000-0000-0000-000000000000}"/>
          </ac:spMkLst>
        </pc:spChg>
        <pc:picChg chg="replST">
          <ac:chgData name="Abdessamad Derraz" userId="4c6d9526346a9ae3" providerId="LiveId" clId="{CA7699A7-CBE9-4F2F-BAD6-7606B92AC2C5}" dt="2023-01-18T21:26:21.640" v="1325"/>
          <ac:picMkLst>
            <pc:docMk/>
            <pc:sldMk cId="0" sldId="289"/>
            <ac:picMk id="1469" creationId="{00000000-0000-0000-0000-000000000000}"/>
          </ac:picMkLst>
        </pc:picChg>
        <pc:picChg chg="replST">
          <ac:chgData name="Abdessamad Derraz" userId="4c6d9526346a9ae3" providerId="LiveId" clId="{CA7699A7-CBE9-4F2F-BAD6-7606B92AC2C5}" dt="2023-01-18T21:26:21.645" v="1326"/>
          <ac:picMkLst>
            <pc:docMk/>
            <pc:sldMk cId="0" sldId="289"/>
            <ac:picMk id="1470"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90"/>
        </pc:sldMkLst>
        <pc:spChg chg="replST">
          <ac:chgData name="Abdessamad Derraz" userId="4c6d9526346a9ae3" providerId="LiveId" clId="{CA7699A7-CBE9-4F2F-BAD6-7606B92AC2C5}" dt="2023-01-18T21:26:21.655" v="1328"/>
          <ac:spMkLst>
            <pc:docMk/>
            <pc:sldMk cId="0" sldId="290"/>
            <ac:spMk id="1476" creationId="{00000000-0000-0000-0000-000000000000}"/>
          </ac:spMkLst>
        </pc:spChg>
        <pc:spChg chg="replST">
          <ac:chgData name="Abdessamad Derraz" userId="4c6d9526346a9ae3" providerId="LiveId" clId="{CA7699A7-CBE9-4F2F-BAD6-7606B92AC2C5}" dt="2023-01-18T21:26:21.658" v="1329"/>
          <ac:spMkLst>
            <pc:docMk/>
            <pc:sldMk cId="0" sldId="290"/>
            <ac:spMk id="1477" creationId="{00000000-0000-0000-0000-000000000000}"/>
          </ac:spMkLst>
        </pc:spChg>
        <pc:spChg chg="replST">
          <ac:chgData name="Abdessamad Derraz" userId="4c6d9526346a9ae3" providerId="LiveId" clId="{CA7699A7-CBE9-4F2F-BAD6-7606B92AC2C5}" dt="2023-01-18T21:26:21.662" v="1330"/>
          <ac:spMkLst>
            <pc:docMk/>
            <pc:sldMk cId="0" sldId="290"/>
            <ac:spMk id="1478" creationId="{00000000-0000-0000-0000-000000000000}"/>
          </ac:spMkLst>
        </pc:spChg>
        <pc:spChg chg="replST">
          <ac:chgData name="Abdessamad Derraz" userId="4c6d9526346a9ae3" providerId="LiveId" clId="{CA7699A7-CBE9-4F2F-BAD6-7606B92AC2C5}" dt="2023-01-18T21:26:21.665" v="1331"/>
          <ac:spMkLst>
            <pc:docMk/>
            <pc:sldMk cId="0" sldId="290"/>
            <ac:spMk id="1479"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91"/>
        </pc:sldMkLst>
        <pc:spChg chg="replST">
          <ac:chgData name="Abdessamad Derraz" userId="4c6d9526346a9ae3" providerId="LiveId" clId="{CA7699A7-CBE9-4F2F-BAD6-7606B92AC2C5}" dt="2023-01-18T21:26:21.670" v="1332"/>
          <ac:spMkLst>
            <pc:docMk/>
            <pc:sldMk cId="0" sldId="291"/>
            <ac:spMk id="1484" creationId="{00000000-0000-0000-0000-000000000000}"/>
          </ac:spMkLst>
        </pc:spChg>
        <pc:spChg chg="replST">
          <ac:chgData name="Abdessamad Derraz" userId="4c6d9526346a9ae3" providerId="LiveId" clId="{CA7699A7-CBE9-4F2F-BAD6-7606B92AC2C5}" dt="2023-01-18T21:26:21.673" v="1333"/>
          <ac:spMkLst>
            <pc:docMk/>
            <pc:sldMk cId="0" sldId="291"/>
            <ac:spMk id="1485" creationId="{00000000-0000-0000-0000-000000000000}"/>
          </ac:spMkLst>
        </pc:spChg>
        <pc:spChg chg="replST">
          <ac:chgData name="Abdessamad Derraz" userId="4c6d9526346a9ae3" providerId="LiveId" clId="{CA7699A7-CBE9-4F2F-BAD6-7606B92AC2C5}" dt="2023-01-18T21:26:21.677" v="1334"/>
          <ac:spMkLst>
            <pc:docMk/>
            <pc:sldMk cId="0" sldId="291"/>
            <ac:spMk id="1486"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92"/>
        </pc:sldMkLst>
        <pc:spChg chg="replST">
          <ac:chgData name="Abdessamad Derraz" userId="4c6d9526346a9ae3" providerId="LiveId" clId="{CA7699A7-CBE9-4F2F-BAD6-7606B92AC2C5}" dt="2023-01-18T21:26:21.682" v="1335"/>
          <ac:spMkLst>
            <pc:docMk/>
            <pc:sldMk cId="0" sldId="292"/>
            <ac:spMk id="1491" creationId="{00000000-0000-0000-0000-000000000000}"/>
          </ac:spMkLst>
        </pc:spChg>
        <pc:spChg chg="replST">
          <ac:chgData name="Abdessamad Derraz" userId="4c6d9526346a9ae3" providerId="LiveId" clId="{CA7699A7-CBE9-4F2F-BAD6-7606B92AC2C5}" dt="2023-01-18T21:26:21.686" v="1336"/>
          <ac:spMkLst>
            <pc:docMk/>
            <pc:sldMk cId="0" sldId="292"/>
            <ac:spMk id="1492" creationId="{00000000-0000-0000-0000-000000000000}"/>
          </ac:spMkLst>
        </pc:spChg>
        <pc:spChg chg="replST">
          <ac:chgData name="Abdessamad Derraz" userId="4c6d9526346a9ae3" providerId="LiveId" clId="{CA7699A7-CBE9-4F2F-BAD6-7606B92AC2C5}" dt="2023-01-18T21:26:21.690" v="1337"/>
          <ac:spMkLst>
            <pc:docMk/>
            <pc:sldMk cId="0" sldId="292"/>
            <ac:spMk id="1493" creationId="{00000000-0000-0000-0000-000000000000}"/>
          </ac:spMkLst>
        </pc:spChg>
      </pc:sldChg>
      <pc:sldChg chg="modSp del mod modTransition modShow">
        <pc:chgData name="Abdessamad Derraz" userId="4c6d9526346a9ae3" providerId="LiveId" clId="{CA7699A7-CBE9-4F2F-BAD6-7606B92AC2C5}" dt="2023-01-20T15:49:31.878" v="2584" actId="18676"/>
        <pc:sldMkLst>
          <pc:docMk/>
          <pc:sldMk cId="0" sldId="293"/>
        </pc:sldMkLst>
        <pc:spChg chg="replST">
          <ac:chgData name="Abdessamad Derraz" userId="4c6d9526346a9ae3" providerId="LiveId" clId="{CA7699A7-CBE9-4F2F-BAD6-7606B92AC2C5}" dt="2023-01-18T21:26:21.695" v="1338"/>
          <ac:spMkLst>
            <pc:docMk/>
            <pc:sldMk cId="0" sldId="293"/>
            <ac:spMk id="1498" creationId="{00000000-0000-0000-0000-000000000000}"/>
          </ac:spMkLst>
        </pc:spChg>
        <pc:spChg chg="replST">
          <ac:chgData name="Abdessamad Derraz" userId="4c6d9526346a9ae3" providerId="LiveId" clId="{CA7699A7-CBE9-4F2F-BAD6-7606B92AC2C5}" dt="2023-01-18T21:26:21.698" v="1339"/>
          <ac:spMkLst>
            <pc:docMk/>
            <pc:sldMk cId="0" sldId="293"/>
            <ac:spMk id="1499" creationId="{00000000-0000-0000-0000-000000000000}"/>
          </ac:spMkLst>
        </pc:spChg>
        <pc:spChg chg="replST">
          <ac:chgData name="Abdessamad Derraz" userId="4c6d9526346a9ae3" providerId="LiveId" clId="{CA7699A7-CBE9-4F2F-BAD6-7606B92AC2C5}" dt="2023-01-18T21:26:21.706" v="1341"/>
          <ac:spMkLst>
            <pc:docMk/>
            <pc:sldMk cId="0" sldId="293"/>
            <ac:spMk id="1513" creationId="{00000000-0000-0000-0000-000000000000}"/>
          </ac:spMkLst>
        </pc:spChg>
        <pc:grpChg chg="replST">
          <ac:chgData name="Abdessamad Derraz" userId="4c6d9526346a9ae3" providerId="LiveId" clId="{CA7699A7-CBE9-4F2F-BAD6-7606B92AC2C5}" dt="2023-01-18T21:26:21.702" v="1340"/>
          <ac:grpSpMkLst>
            <pc:docMk/>
            <pc:sldMk cId="0" sldId="293"/>
            <ac:grpSpMk id="1500"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4"/>
        </pc:sldMkLst>
        <pc:spChg chg="replST">
          <ac:chgData name="Abdessamad Derraz" userId="4c6d9526346a9ae3" providerId="LiveId" clId="{CA7699A7-CBE9-4F2F-BAD6-7606B92AC2C5}" dt="2023-01-18T21:26:21.711" v="1342"/>
          <ac:spMkLst>
            <pc:docMk/>
            <pc:sldMk cId="0" sldId="294"/>
            <ac:spMk id="1518" creationId="{00000000-0000-0000-0000-000000000000}"/>
          </ac:spMkLst>
        </pc:spChg>
        <pc:spChg chg="replST">
          <ac:chgData name="Abdessamad Derraz" userId="4c6d9526346a9ae3" providerId="LiveId" clId="{CA7699A7-CBE9-4F2F-BAD6-7606B92AC2C5}" dt="2023-01-18T21:26:21.716" v="1343"/>
          <ac:spMkLst>
            <pc:docMk/>
            <pc:sldMk cId="0" sldId="294"/>
            <ac:spMk id="1519" creationId="{00000000-0000-0000-0000-000000000000}"/>
          </ac:spMkLst>
        </pc:spChg>
        <pc:spChg chg="replST">
          <ac:chgData name="Abdessamad Derraz" userId="4c6d9526346a9ae3" providerId="LiveId" clId="{CA7699A7-CBE9-4F2F-BAD6-7606B92AC2C5}" dt="2023-01-18T21:26:21.726" v="1345"/>
          <ac:spMkLst>
            <pc:docMk/>
            <pc:sldMk cId="0" sldId="294"/>
            <ac:spMk id="1521" creationId="{00000000-0000-0000-0000-000000000000}"/>
          </ac:spMkLst>
        </pc:spChg>
        <pc:spChg chg="replST">
          <ac:chgData name="Abdessamad Derraz" userId="4c6d9526346a9ae3" providerId="LiveId" clId="{CA7699A7-CBE9-4F2F-BAD6-7606B92AC2C5}" dt="2023-01-18T21:26:21.730" v="1346"/>
          <ac:spMkLst>
            <pc:docMk/>
            <pc:sldMk cId="0" sldId="294"/>
            <ac:spMk id="1522" creationId="{00000000-0000-0000-0000-000000000000}"/>
          </ac:spMkLst>
        </pc:spChg>
        <pc:spChg chg="replST">
          <ac:chgData name="Abdessamad Derraz" userId="4c6d9526346a9ae3" providerId="LiveId" clId="{CA7699A7-CBE9-4F2F-BAD6-7606B92AC2C5}" dt="2023-01-18T21:26:21.733" v="1347"/>
          <ac:spMkLst>
            <pc:docMk/>
            <pc:sldMk cId="0" sldId="294"/>
            <ac:spMk id="1523" creationId="{00000000-0000-0000-0000-000000000000}"/>
          </ac:spMkLst>
        </pc:spChg>
        <pc:spChg chg="replST">
          <ac:chgData name="Abdessamad Derraz" userId="4c6d9526346a9ae3" providerId="LiveId" clId="{CA7699A7-CBE9-4F2F-BAD6-7606B92AC2C5}" dt="2023-01-18T21:26:21.737" v="1348"/>
          <ac:spMkLst>
            <pc:docMk/>
            <pc:sldMk cId="0" sldId="294"/>
            <ac:spMk id="1524" creationId="{00000000-0000-0000-0000-000000000000}"/>
          </ac:spMkLst>
        </pc:spChg>
        <pc:spChg chg="replST">
          <ac:chgData name="Abdessamad Derraz" userId="4c6d9526346a9ae3" providerId="LiveId" clId="{CA7699A7-CBE9-4F2F-BAD6-7606B92AC2C5}" dt="2023-01-18T21:26:21.765" v="1353"/>
          <ac:spMkLst>
            <pc:docMk/>
            <pc:sldMk cId="0" sldId="294"/>
            <ac:spMk id="1529" creationId="{00000000-0000-0000-0000-000000000000}"/>
          </ac:spMkLst>
        </pc:spChg>
        <pc:picChg chg="replST">
          <ac:chgData name="Abdessamad Derraz" userId="4c6d9526346a9ae3" providerId="LiveId" clId="{CA7699A7-CBE9-4F2F-BAD6-7606B92AC2C5}" dt="2023-01-18T21:26:21.722" v="1344"/>
          <ac:picMkLst>
            <pc:docMk/>
            <pc:sldMk cId="0" sldId="294"/>
            <ac:picMk id="1520" creationId="{00000000-0000-0000-0000-000000000000}"/>
          </ac:picMkLst>
        </pc:picChg>
        <pc:picChg chg="replST">
          <ac:chgData name="Abdessamad Derraz" userId="4c6d9526346a9ae3" providerId="LiveId" clId="{CA7699A7-CBE9-4F2F-BAD6-7606B92AC2C5}" dt="2023-01-18T21:26:21.741" v="1349"/>
          <ac:picMkLst>
            <pc:docMk/>
            <pc:sldMk cId="0" sldId="294"/>
            <ac:picMk id="1525" creationId="{00000000-0000-0000-0000-000000000000}"/>
          </ac:picMkLst>
        </pc:picChg>
        <pc:picChg chg="replST">
          <ac:chgData name="Abdessamad Derraz" userId="4c6d9526346a9ae3" providerId="LiveId" clId="{CA7699A7-CBE9-4F2F-BAD6-7606B92AC2C5}" dt="2023-01-18T21:26:21.746" v="1350"/>
          <ac:picMkLst>
            <pc:docMk/>
            <pc:sldMk cId="0" sldId="294"/>
            <ac:picMk id="1526" creationId="{00000000-0000-0000-0000-000000000000}"/>
          </ac:picMkLst>
        </pc:picChg>
        <pc:picChg chg="replST">
          <ac:chgData name="Abdessamad Derraz" userId="4c6d9526346a9ae3" providerId="LiveId" clId="{CA7699A7-CBE9-4F2F-BAD6-7606B92AC2C5}" dt="2023-01-18T21:26:21.751" v="1351"/>
          <ac:picMkLst>
            <pc:docMk/>
            <pc:sldMk cId="0" sldId="294"/>
            <ac:picMk id="1527" creationId="{00000000-0000-0000-0000-000000000000}"/>
          </ac:picMkLst>
        </pc:picChg>
        <pc:picChg chg="replST">
          <ac:chgData name="Abdessamad Derraz" userId="4c6d9526346a9ae3" providerId="LiveId" clId="{CA7699A7-CBE9-4F2F-BAD6-7606B92AC2C5}" dt="2023-01-18T21:26:21.760" v="1352"/>
          <ac:picMkLst>
            <pc:docMk/>
            <pc:sldMk cId="0" sldId="294"/>
            <ac:picMk id="1528" creationId="{00000000-0000-0000-0000-000000000000}"/>
          </ac:picMkLst>
        </pc:picChg>
      </pc:sldChg>
      <pc:sldChg chg="modSp del mod modTransition modShow">
        <pc:chgData name="Abdessamad Derraz" userId="4c6d9526346a9ae3" providerId="LiveId" clId="{CA7699A7-CBE9-4F2F-BAD6-7606B92AC2C5}" dt="2023-01-20T15:49:31.878" v="2584" actId="18676"/>
        <pc:sldMkLst>
          <pc:docMk/>
          <pc:sldMk cId="0" sldId="295"/>
        </pc:sldMkLst>
        <pc:spChg chg="replST">
          <ac:chgData name="Abdessamad Derraz" userId="4c6d9526346a9ae3" providerId="LiveId" clId="{CA7699A7-CBE9-4F2F-BAD6-7606B92AC2C5}" dt="2023-01-18T21:26:21.774" v="1354"/>
          <ac:spMkLst>
            <pc:docMk/>
            <pc:sldMk cId="0" sldId="295"/>
            <ac:spMk id="1534" creationId="{00000000-0000-0000-0000-000000000000}"/>
          </ac:spMkLst>
        </pc:spChg>
        <pc:spChg chg="replST">
          <ac:chgData name="Abdessamad Derraz" userId="4c6d9526346a9ae3" providerId="LiveId" clId="{CA7699A7-CBE9-4F2F-BAD6-7606B92AC2C5}" dt="2023-01-18T21:26:21.851" v="1371"/>
          <ac:spMkLst>
            <pc:docMk/>
            <pc:sldMk cId="0" sldId="295"/>
            <ac:spMk id="1609" creationId="{00000000-0000-0000-0000-000000000000}"/>
          </ac:spMkLst>
        </pc:spChg>
        <pc:spChg chg="replST">
          <ac:chgData name="Abdessamad Derraz" userId="4c6d9526346a9ae3" providerId="LiveId" clId="{CA7699A7-CBE9-4F2F-BAD6-7606B92AC2C5}" dt="2023-01-18T21:26:21.868" v="1375"/>
          <ac:spMkLst>
            <pc:docMk/>
            <pc:sldMk cId="0" sldId="295"/>
            <ac:spMk id="1621" creationId="{00000000-0000-0000-0000-000000000000}"/>
          </ac:spMkLst>
        </pc:spChg>
        <pc:spChg chg="replST">
          <ac:chgData name="Abdessamad Derraz" userId="4c6d9526346a9ae3" providerId="LiveId" clId="{CA7699A7-CBE9-4F2F-BAD6-7606B92AC2C5}" dt="2023-01-18T21:26:21.909" v="1385"/>
          <ac:spMkLst>
            <pc:docMk/>
            <pc:sldMk cId="0" sldId="295"/>
            <ac:spMk id="1687" creationId="{00000000-0000-0000-0000-000000000000}"/>
          </ac:spMkLst>
        </pc:spChg>
        <pc:spChg chg="replST">
          <ac:chgData name="Abdessamad Derraz" userId="4c6d9526346a9ae3" providerId="LiveId" clId="{CA7699A7-CBE9-4F2F-BAD6-7606B92AC2C5}" dt="2023-01-18T21:26:21.915" v="1386"/>
          <ac:spMkLst>
            <pc:docMk/>
            <pc:sldMk cId="0" sldId="295"/>
            <ac:spMk id="1688" creationId="{00000000-0000-0000-0000-000000000000}"/>
          </ac:spMkLst>
        </pc:spChg>
        <pc:spChg chg="replST">
          <ac:chgData name="Abdessamad Derraz" userId="4c6d9526346a9ae3" providerId="LiveId" clId="{CA7699A7-CBE9-4F2F-BAD6-7606B92AC2C5}" dt="2023-01-18T21:26:21.920" v="1387"/>
          <ac:spMkLst>
            <pc:docMk/>
            <pc:sldMk cId="0" sldId="295"/>
            <ac:spMk id="1689" creationId="{00000000-0000-0000-0000-000000000000}"/>
          </ac:spMkLst>
        </pc:spChg>
        <pc:spChg chg="replST">
          <ac:chgData name="Abdessamad Derraz" userId="4c6d9526346a9ae3" providerId="LiveId" clId="{CA7699A7-CBE9-4F2F-BAD6-7606B92AC2C5}" dt="2023-01-18T21:26:21.924" v="1388"/>
          <ac:spMkLst>
            <pc:docMk/>
            <pc:sldMk cId="0" sldId="295"/>
            <ac:spMk id="1690" creationId="{00000000-0000-0000-0000-000000000000}"/>
          </ac:spMkLst>
        </pc:spChg>
        <pc:spChg chg="replST">
          <ac:chgData name="Abdessamad Derraz" userId="4c6d9526346a9ae3" providerId="LiveId" clId="{CA7699A7-CBE9-4F2F-BAD6-7606B92AC2C5}" dt="2023-01-18T21:26:21.978" v="1401"/>
          <ac:spMkLst>
            <pc:docMk/>
            <pc:sldMk cId="0" sldId="295"/>
            <ac:spMk id="1731" creationId="{00000000-0000-0000-0000-000000000000}"/>
          </ac:spMkLst>
        </pc:spChg>
        <pc:spChg chg="replST">
          <ac:chgData name="Abdessamad Derraz" userId="4c6d9526346a9ae3" providerId="LiveId" clId="{CA7699A7-CBE9-4F2F-BAD6-7606B92AC2C5}" dt="2023-01-18T21:26:21.983" v="1402"/>
          <ac:spMkLst>
            <pc:docMk/>
            <pc:sldMk cId="0" sldId="295"/>
            <ac:spMk id="1732" creationId="{00000000-0000-0000-0000-000000000000}"/>
          </ac:spMkLst>
        </pc:spChg>
        <pc:spChg chg="replST">
          <ac:chgData name="Abdessamad Derraz" userId="4c6d9526346a9ae3" providerId="LiveId" clId="{CA7699A7-CBE9-4F2F-BAD6-7606B92AC2C5}" dt="2023-01-18T21:26:21.988" v="1403"/>
          <ac:spMkLst>
            <pc:docMk/>
            <pc:sldMk cId="0" sldId="295"/>
            <ac:spMk id="1733" creationId="{00000000-0000-0000-0000-000000000000}"/>
          </ac:spMkLst>
        </pc:spChg>
        <pc:spChg chg="replST">
          <ac:chgData name="Abdessamad Derraz" userId="4c6d9526346a9ae3" providerId="LiveId" clId="{CA7699A7-CBE9-4F2F-BAD6-7606B92AC2C5}" dt="2023-01-18T21:26:21.993" v="1404"/>
          <ac:spMkLst>
            <pc:docMk/>
            <pc:sldMk cId="0" sldId="295"/>
            <ac:spMk id="1734" creationId="{00000000-0000-0000-0000-000000000000}"/>
          </ac:spMkLst>
        </pc:spChg>
        <pc:spChg chg="replST">
          <ac:chgData name="Abdessamad Derraz" userId="4c6d9526346a9ae3" providerId="LiveId" clId="{CA7699A7-CBE9-4F2F-BAD6-7606B92AC2C5}" dt="2023-01-18T21:26:21.996" v="1405"/>
          <ac:spMkLst>
            <pc:docMk/>
            <pc:sldMk cId="0" sldId="295"/>
            <ac:spMk id="1735" creationId="{00000000-0000-0000-0000-000000000000}"/>
          </ac:spMkLst>
        </pc:spChg>
        <pc:spChg chg="replST">
          <ac:chgData name="Abdessamad Derraz" userId="4c6d9526346a9ae3" providerId="LiveId" clId="{CA7699A7-CBE9-4F2F-BAD6-7606B92AC2C5}" dt="2023-01-18T21:26:22" v="1406"/>
          <ac:spMkLst>
            <pc:docMk/>
            <pc:sldMk cId="0" sldId="295"/>
            <ac:spMk id="1736" creationId="{00000000-0000-0000-0000-000000000000}"/>
          </ac:spMkLst>
        </pc:spChg>
        <pc:spChg chg="replST">
          <ac:chgData name="Abdessamad Derraz" userId="4c6d9526346a9ae3" providerId="LiveId" clId="{CA7699A7-CBE9-4F2F-BAD6-7606B92AC2C5}" dt="2023-01-18T21:26:22.016" v="1410"/>
          <ac:spMkLst>
            <pc:docMk/>
            <pc:sldMk cId="0" sldId="295"/>
            <ac:spMk id="1746" creationId="{00000000-0000-0000-0000-000000000000}"/>
          </ac:spMkLst>
        </pc:spChg>
        <pc:spChg chg="replST">
          <ac:chgData name="Abdessamad Derraz" userId="4c6d9526346a9ae3" providerId="LiveId" clId="{CA7699A7-CBE9-4F2F-BAD6-7606B92AC2C5}" dt="2023-01-18T21:26:22.023" v="1411"/>
          <ac:spMkLst>
            <pc:docMk/>
            <pc:sldMk cId="0" sldId="295"/>
            <ac:spMk id="1747" creationId="{00000000-0000-0000-0000-000000000000}"/>
          </ac:spMkLst>
        </pc:spChg>
        <pc:spChg chg="replST">
          <ac:chgData name="Abdessamad Derraz" userId="4c6d9526346a9ae3" providerId="LiveId" clId="{CA7699A7-CBE9-4F2F-BAD6-7606B92AC2C5}" dt="2023-01-18T21:26:22.028" v="1412"/>
          <ac:spMkLst>
            <pc:docMk/>
            <pc:sldMk cId="0" sldId="295"/>
            <ac:spMk id="1748" creationId="{00000000-0000-0000-0000-000000000000}"/>
          </ac:spMkLst>
        </pc:spChg>
        <pc:spChg chg="replST">
          <ac:chgData name="Abdessamad Derraz" userId="4c6d9526346a9ae3" providerId="LiveId" clId="{CA7699A7-CBE9-4F2F-BAD6-7606B92AC2C5}" dt="2023-01-18T21:26:22.049" v="1417"/>
          <ac:spMkLst>
            <pc:docMk/>
            <pc:sldMk cId="0" sldId="295"/>
            <ac:spMk id="1862" creationId="{00000000-0000-0000-0000-000000000000}"/>
          </ac:spMkLst>
        </pc:spChg>
        <pc:spChg chg="replST">
          <ac:chgData name="Abdessamad Derraz" userId="4c6d9526346a9ae3" providerId="LiveId" clId="{CA7699A7-CBE9-4F2F-BAD6-7606B92AC2C5}" dt="2023-01-18T21:26:22.054" v="1418"/>
          <ac:spMkLst>
            <pc:docMk/>
            <pc:sldMk cId="0" sldId="295"/>
            <ac:spMk id="1863" creationId="{00000000-0000-0000-0000-000000000000}"/>
          </ac:spMkLst>
        </pc:spChg>
        <pc:spChg chg="replST">
          <ac:chgData name="Abdessamad Derraz" userId="4c6d9526346a9ae3" providerId="LiveId" clId="{CA7699A7-CBE9-4F2F-BAD6-7606B92AC2C5}" dt="2023-01-18T21:26:22.058" v="1419"/>
          <ac:spMkLst>
            <pc:docMk/>
            <pc:sldMk cId="0" sldId="295"/>
            <ac:spMk id="1864" creationId="{00000000-0000-0000-0000-000000000000}"/>
          </ac:spMkLst>
        </pc:spChg>
        <pc:spChg chg="replST">
          <ac:chgData name="Abdessamad Derraz" userId="4c6d9526346a9ae3" providerId="LiveId" clId="{CA7699A7-CBE9-4F2F-BAD6-7606B92AC2C5}" dt="2023-01-18T21:26:22.062" v="1420"/>
          <ac:spMkLst>
            <pc:docMk/>
            <pc:sldMk cId="0" sldId="295"/>
            <ac:spMk id="1865" creationId="{00000000-0000-0000-0000-000000000000}"/>
          </ac:spMkLst>
        </pc:spChg>
        <pc:spChg chg="replST">
          <ac:chgData name="Abdessamad Derraz" userId="4c6d9526346a9ae3" providerId="LiveId" clId="{CA7699A7-CBE9-4F2F-BAD6-7606B92AC2C5}" dt="2023-01-18T21:26:22.065" v="1421"/>
          <ac:spMkLst>
            <pc:docMk/>
            <pc:sldMk cId="0" sldId="295"/>
            <ac:spMk id="1866" creationId="{00000000-0000-0000-0000-000000000000}"/>
          </ac:spMkLst>
        </pc:spChg>
        <pc:grpChg chg="replST">
          <ac:chgData name="Abdessamad Derraz" userId="4c6d9526346a9ae3" providerId="LiveId" clId="{CA7699A7-CBE9-4F2F-BAD6-7606B92AC2C5}" dt="2023-01-18T21:26:21.780" v="1355"/>
          <ac:grpSpMkLst>
            <pc:docMk/>
            <pc:sldMk cId="0" sldId="295"/>
            <ac:grpSpMk id="1535" creationId="{00000000-0000-0000-0000-000000000000}"/>
          </ac:grpSpMkLst>
        </pc:grpChg>
        <pc:grpChg chg="replST">
          <ac:chgData name="Abdessamad Derraz" userId="4c6d9526346a9ae3" providerId="LiveId" clId="{CA7699A7-CBE9-4F2F-BAD6-7606B92AC2C5}" dt="2023-01-18T21:26:21.785" v="1356"/>
          <ac:grpSpMkLst>
            <pc:docMk/>
            <pc:sldMk cId="0" sldId="295"/>
            <ac:grpSpMk id="1538" creationId="{00000000-0000-0000-0000-000000000000}"/>
          </ac:grpSpMkLst>
        </pc:grpChg>
        <pc:grpChg chg="replST">
          <ac:chgData name="Abdessamad Derraz" userId="4c6d9526346a9ae3" providerId="LiveId" clId="{CA7699A7-CBE9-4F2F-BAD6-7606B92AC2C5}" dt="2023-01-18T21:26:21.790" v="1357"/>
          <ac:grpSpMkLst>
            <pc:docMk/>
            <pc:sldMk cId="0" sldId="295"/>
            <ac:grpSpMk id="1543" creationId="{00000000-0000-0000-0000-000000000000}"/>
          </ac:grpSpMkLst>
        </pc:grpChg>
        <pc:grpChg chg="replST">
          <ac:chgData name="Abdessamad Derraz" userId="4c6d9526346a9ae3" providerId="LiveId" clId="{CA7699A7-CBE9-4F2F-BAD6-7606B92AC2C5}" dt="2023-01-18T21:26:21.794" v="1358"/>
          <ac:grpSpMkLst>
            <pc:docMk/>
            <pc:sldMk cId="0" sldId="295"/>
            <ac:grpSpMk id="1546" creationId="{00000000-0000-0000-0000-000000000000}"/>
          </ac:grpSpMkLst>
        </pc:grpChg>
        <pc:grpChg chg="replST">
          <ac:chgData name="Abdessamad Derraz" userId="4c6d9526346a9ae3" providerId="LiveId" clId="{CA7699A7-CBE9-4F2F-BAD6-7606B92AC2C5}" dt="2023-01-18T21:26:21.799" v="1359"/>
          <ac:grpSpMkLst>
            <pc:docMk/>
            <pc:sldMk cId="0" sldId="295"/>
            <ac:grpSpMk id="1550" creationId="{00000000-0000-0000-0000-000000000000}"/>
          </ac:grpSpMkLst>
        </pc:grpChg>
        <pc:grpChg chg="replST">
          <ac:chgData name="Abdessamad Derraz" userId="4c6d9526346a9ae3" providerId="LiveId" clId="{CA7699A7-CBE9-4F2F-BAD6-7606B92AC2C5}" dt="2023-01-18T21:26:21.803" v="1360"/>
          <ac:grpSpMkLst>
            <pc:docMk/>
            <pc:sldMk cId="0" sldId="295"/>
            <ac:grpSpMk id="1553" creationId="{00000000-0000-0000-0000-000000000000}"/>
          </ac:grpSpMkLst>
        </pc:grpChg>
        <pc:grpChg chg="replST">
          <ac:chgData name="Abdessamad Derraz" userId="4c6d9526346a9ae3" providerId="LiveId" clId="{CA7699A7-CBE9-4F2F-BAD6-7606B92AC2C5}" dt="2023-01-18T21:26:21.807" v="1361"/>
          <ac:grpSpMkLst>
            <pc:docMk/>
            <pc:sldMk cId="0" sldId="295"/>
            <ac:grpSpMk id="1558" creationId="{00000000-0000-0000-0000-000000000000}"/>
          </ac:grpSpMkLst>
        </pc:grpChg>
        <pc:grpChg chg="replST">
          <ac:chgData name="Abdessamad Derraz" userId="4c6d9526346a9ae3" providerId="LiveId" clId="{CA7699A7-CBE9-4F2F-BAD6-7606B92AC2C5}" dt="2023-01-18T21:26:21.811" v="1362"/>
          <ac:grpSpMkLst>
            <pc:docMk/>
            <pc:sldMk cId="0" sldId="295"/>
            <ac:grpSpMk id="1563" creationId="{00000000-0000-0000-0000-000000000000}"/>
          </ac:grpSpMkLst>
        </pc:grpChg>
        <pc:grpChg chg="replST">
          <ac:chgData name="Abdessamad Derraz" userId="4c6d9526346a9ae3" providerId="LiveId" clId="{CA7699A7-CBE9-4F2F-BAD6-7606B92AC2C5}" dt="2023-01-18T21:26:21.815" v="1363"/>
          <ac:grpSpMkLst>
            <pc:docMk/>
            <pc:sldMk cId="0" sldId="295"/>
            <ac:grpSpMk id="1569" creationId="{00000000-0000-0000-0000-000000000000}"/>
          </ac:grpSpMkLst>
        </pc:grpChg>
        <pc:grpChg chg="replST">
          <ac:chgData name="Abdessamad Derraz" userId="4c6d9526346a9ae3" providerId="LiveId" clId="{CA7699A7-CBE9-4F2F-BAD6-7606B92AC2C5}" dt="2023-01-18T21:26:21.821" v="1364"/>
          <ac:grpSpMkLst>
            <pc:docMk/>
            <pc:sldMk cId="0" sldId="295"/>
            <ac:grpSpMk id="1574" creationId="{00000000-0000-0000-0000-000000000000}"/>
          </ac:grpSpMkLst>
        </pc:grpChg>
        <pc:grpChg chg="replST">
          <ac:chgData name="Abdessamad Derraz" userId="4c6d9526346a9ae3" providerId="LiveId" clId="{CA7699A7-CBE9-4F2F-BAD6-7606B92AC2C5}" dt="2023-01-18T21:26:21.825" v="1365"/>
          <ac:grpSpMkLst>
            <pc:docMk/>
            <pc:sldMk cId="0" sldId="295"/>
            <ac:grpSpMk id="1578" creationId="{00000000-0000-0000-0000-000000000000}"/>
          </ac:grpSpMkLst>
        </pc:grpChg>
        <pc:grpChg chg="replST">
          <ac:chgData name="Abdessamad Derraz" userId="4c6d9526346a9ae3" providerId="LiveId" clId="{CA7699A7-CBE9-4F2F-BAD6-7606B92AC2C5}" dt="2023-01-18T21:26:21.828" v="1366"/>
          <ac:grpSpMkLst>
            <pc:docMk/>
            <pc:sldMk cId="0" sldId="295"/>
            <ac:grpSpMk id="1585" creationId="{00000000-0000-0000-0000-000000000000}"/>
          </ac:grpSpMkLst>
        </pc:grpChg>
        <pc:grpChg chg="replST">
          <ac:chgData name="Abdessamad Derraz" userId="4c6d9526346a9ae3" providerId="LiveId" clId="{CA7699A7-CBE9-4F2F-BAD6-7606B92AC2C5}" dt="2023-01-18T21:26:21.832" v="1367"/>
          <ac:grpSpMkLst>
            <pc:docMk/>
            <pc:sldMk cId="0" sldId="295"/>
            <ac:grpSpMk id="1593" creationId="{00000000-0000-0000-0000-000000000000}"/>
          </ac:grpSpMkLst>
        </pc:grpChg>
        <pc:grpChg chg="replST">
          <ac:chgData name="Abdessamad Derraz" userId="4c6d9526346a9ae3" providerId="LiveId" clId="{CA7699A7-CBE9-4F2F-BAD6-7606B92AC2C5}" dt="2023-01-18T21:26:21.836" v="1368"/>
          <ac:grpSpMkLst>
            <pc:docMk/>
            <pc:sldMk cId="0" sldId="295"/>
            <ac:grpSpMk id="1598" creationId="{00000000-0000-0000-0000-000000000000}"/>
          </ac:grpSpMkLst>
        </pc:grpChg>
        <pc:grpChg chg="replST">
          <ac:chgData name="Abdessamad Derraz" userId="4c6d9526346a9ae3" providerId="LiveId" clId="{CA7699A7-CBE9-4F2F-BAD6-7606B92AC2C5}" dt="2023-01-18T21:26:21.842" v="1369"/>
          <ac:grpSpMkLst>
            <pc:docMk/>
            <pc:sldMk cId="0" sldId="295"/>
            <ac:grpSpMk id="1602" creationId="{00000000-0000-0000-0000-000000000000}"/>
          </ac:grpSpMkLst>
        </pc:grpChg>
        <pc:grpChg chg="replST">
          <ac:chgData name="Abdessamad Derraz" userId="4c6d9526346a9ae3" providerId="LiveId" clId="{CA7699A7-CBE9-4F2F-BAD6-7606B92AC2C5}" dt="2023-01-18T21:26:21.846" v="1370"/>
          <ac:grpSpMkLst>
            <pc:docMk/>
            <pc:sldMk cId="0" sldId="295"/>
            <ac:grpSpMk id="1606" creationId="{00000000-0000-0000-0000-000000000000}"/>
          </ac:grpSpMkLst>
        </pc:grpChg>
        <pc:grpChg chg="replST">
          <ac:chgData name="Abdessamad Derraz" userId="4c6d9526346a9ae3" providerId="LiveId" clId="{CA7699A7-CBE9-4F2F-BAD6-7606B92AC2C5}" dt="2023-01-18T21:26:21.855" v="1372"/>
          <ac:grpSpMkLst>
            <pc:docMk/>
            <pc:sldMk cId="0" sldId="295"/>
            <ac:grpSpMk id="1610" creationId="{00000000-0000-0000-0000-000000000000}"/>
          </ac:grpSpMkLst>
        </pc:grpChg>
        <pc:grpChg chg="replST">
          <ac:chgData name="Abdessamad Derraz" userId="4c6d9526346a9ae3" providerId="LiveId" clId="{CA7699A7-CBE9-4F2F-BAD6-7606B92AC2C5}" dt="2023-01-18T21:26:21.859" v="1373"/>
          <ac:grpSpMkLst>
            <pc:docMk/>
            <pc:sldMk cId="0" sldId="295"/>
            <ac:grpSpMk id="1615" creationId="{00000000-0000-0000-0000-000000000000}"/>
          </ac:grpSpMkLst>
        </pc:grpChg>
        <pc:grpChg chg="replST">
          <ac:chgData name="Abdessamad Derraz" userId="4c6d9526346a9ae3" providerId="LiveId" clId="{CA7699A7-CBE9-4F2F-BAD6-7606B92AC2C5}" dt="2023-01-18T21:26:21.863" v="1374"/>
          <ac:grpSpMkLst>
            <pc:docMk/>
            <pc:sldMk cId="0" sldId="295"/>
            <ac:grpSpMk id="1618" creationId="{00000000-0000-0000-0000-000000000000}"/>
          </ac:grpSpMkLst>
        </pc:grpChg>
        <pc:grpChg chg="replST">
          <ac:chgData name="Abdessamad Derraz" userId="4c6d9526346a9ae3" providerId="LiveId" clId="{CA7699A7-CBE9-4F2F-BAD6-7606B92AC2C5}" dt="2023-01-18T21:26:21.871" v="1376"/>
          <ac:grpSpMkLst>
            <pc:docMk/>
            <pc:sldMk cId="0" sldId="295"/>
            <ac:grpSpMk id="1622" creationId="{00000000-0000-0000-0000-000000000000}"/>
          </ac:grpSpMkLst>
        </pc:grpChg>
        <pc:grpChg chg="replST">
          <ac:chgData name="Abdessamad Derraz" userId="4c6d9526346a9ae3" providerId="LiveId" clId="{CA7699A7-CBE9-4F2F-BAD6-7606B92AC2C5}" dt="2023-01-18T21:26:21.875" v="1377"/>
          <ac:grpSpMkLst>
            <pc:docMk/>
            <pc:sldMk cId="0" sldId="295"/>
            <ac:grpSpMk id="1625" creationId="{00000000-0000-0000-0000-000000000000}"/>
          </ac:grpSpMkLst>
        </pc:grpChg>
        <pc:grpChg chg="replST">
          <ac:chgData name="Abdessamad Derraz" userId="4c6d9526346a9ae3" providerId="LiveId" clId="{CA7699A7-CBE9-4F2F-BAD6-7606B92AC2C5}" dt="2023-01-18T21:26:21.879" v="1378"/>
          <ac:grpSpMkLst>
            <pc:docMk/>
            <pc:sldMk cId="0" sldId="295"/>
            <ac:grpSpMk id="1628" creationId="{00000000-0000-0000-0000-000000000000}"/>
          </ac:grpSpMkLst>
        </pc:grpChg>
        <pc:grpChg chg="replST">
          <ac:chgData name="Abdessamad Derraz" userId="4c6d9526346a9ae3" providerId="LiveId" clId="{CA7699A7-CBE9-4F2F-BAD6-7606B92AC2C5}" dt="2023-01-18T21:26:21.883" v="1379"/>
          <ac:grpSpMkLst>
            <pc:docMk/>
            <pc:sldMk cId="0" sldId="295"/>
            <ac:grpSpMk id="1631" creationId="{00000000-0000-0000-0000-000000000000}"/>
          </ac:grpSpMkLst>
        </pc:grpChg>
        <pc:grpChg chg="replST">
          <ac:chgData name="Abdessamad Derraz" userId="4c6d9526346a9ae3" providerId="LiveId" clId="{CA7699A7-CBE9-4F2F-BAD6-7606B92AC2C5}" dt="2023-01-18T21:26:21.887" v="1380"/>
          <ac:grpSpMkLst>
            <pc:docMk/>
            <pc:sldMk cId="0" sldId="295"/>
            <ac:grpSpMk id="1640" creationId="{00000000-0000-0000-0000-000000000000}"/>
          </ac:grpSpMkLst>
        </pc:grpChg>
        <pc:grpChg chg="replST">
          <ac:chgData name="Abdessamad Derraz" userId="4c6d9526346a9ae3" providerId="LiveId" clId="{CA7699A7-CBE9-4F2F-BAD6-7606B92AC2C5}" dt="2023-01-18T21:26:21.892" v="1381"/>
          <ac:grpSpMkLst>
            <pc:docMk/>
            <pc:sldMk cId="0" sldId="295"/>
            <ac:grpSpMk id="1662" creationId="{00000000-0000-0000-0000-000000000000}"/>
          </ac:grpSpMkLst>
        </pc:grpChg>
        <pc:grpChg chg="replST">
          <ac:chgData name="Abdessamad Derraz" userId="4c6d9526346a9ae3" providerId="LiveId" clId="{CA7699A7-CBE9-4F2F-BAD6-7606B92AC2C5}" dt="2023-01-18T21:26:21.897" v="1382"/>
          <ac:grpSpMkLst>
            <pc:docMk/>
            <pc:sldMk cId="0" sldId="295"/>
            <ac:grpSpMk id="1667" creationId="{00000000-0000-0000-0000-000000000000}"/>
          </ac:grpSpMkLst>
        </pc:grpChg>
        <pc:grpChg chg="replST">
          <ac:chgData name="Abdessamad Derraz" userId="4c6d9526346a9ae3" providerId="LiveId" clId="{CA7699A7-CBE9-4F2F-BAD6-7606B92AC2C5}" dt="2023-01-18T21:26:21.900" v="1383"/>
          <ac:grpSpMkLst>
            <pc:docMk/>
            <pc:sldMk cId="0" sldId="295"/>
            <ac:grpSpMk id="1680" creationId="{00000000-0000-0000-0000-000000000000}"/>
          </ac:grpSpMkLst>
        </pc:grpChg>
        <pc:grpChg chg="replST">
          <ac:chgData name="Abdessamad Derraz" userId="4c6d9526346a9ae3" providerId="LiveId" clId="{CA7699A7-CBE9-4F2F-BAD6-7606B92AC2C5}" dt="2023-01-18T21:26:21.904" v="1384"/>
          <ac:grpSpMkLst>
            <pc:docMk/>
            <pc:sldMk cId="0" sldId="295"/>
            <ac:grpSpMk id="1683" creationId="{00000000-0000-0000-0000-000000000000}"/>
          </ac:grpSpMkLst>
        </pc:grpChg>
        <pc:grpChg chg="replST">
          <ac:chgData name="Abdessamad Derraz" userId="4c6d9526346a9ae3" providerId="LiveId" clId="{CA7699A7-CBE9-4F2F-BAD6-7606B92AC2C5}" dt="2023-01-18T21:26:21.929" v="1389"/>
          <ac:grpSpMkLst>
            <pc:docMk/>
            <pc:sldMk cId="0" sldId="295"/>
            <ac:grpSpMk id="1691" creationId="{00000000-0000-0000-0000-000000000000}"/>
          </ac:grpSpMkLst>
        </pc:grpChg>
        <pc:grpChg chg="replST">
          <ac:chgData name="Abdessamad Derraz" userId="4c6d9526346a9ae3" providerId="LiveId" clId="{CA7699A7-CBE9-4F2F-BAD6-7606B92AC2C5}" dt="2023-01-18T21:26:21.933" v="1390"/>
          <ac:grpSpMkLst>
            <pc:docMk/>
            <pc:sldMk cId="0" sldId="295"/>
            <ac:grpSpMk id="1694" creationId="{00000000-0000-0000-0000-000000000000}"/>
          </ac:grpSpMkLst>
        </pc:grpChg>
        <pc:grpChg chg="replST">
          <ac:chgData name="Abdessamad Derraz" userId="4c6d9526346a9ae3" providerId="LiveId" clId="{CA7699A7-CBE9-4F2F-BAD6-7606B92AC2C5}" dt="2023-01-18T21:26:21.937" v="1391"/>
          <ac:grpSpMkLst>
            <pc:docMk/>
            <pc:sldMk cId="0" sldId="295"/>
            <ac:grpSpMk id="1697" creationId="{00000000-0000-0000-0000-000000000000}"/>
          </ac:grpSpMkLst>
        </pc:grpChg>
        <pc:grpChg chg="replST">
          <ac:chgData name="Abdessamad Derraz" userId="4c6d9526346a9ae3" providerId="LiveId" clId="{CA7699A7-CBE9-4F2F-BAD6-7606B92AC2C5}" dt="2023-01-18T21:26:21.940" v="1392"/>
          <ac:grpSpMkLst>
            <pc:docMk/>
            <pc:sldMk cId="0" sldId="295"/>
            <ac:grpSpMk id="1700" creationId="{00000000-0000-0000-0000-000000000000}"/>
          </ac:grpSpMkLst>
        </pc:grpChg>
        <pc:grpChg chg="replST">
          <ac:chgData name="Abdessamad Derraz" userId="4c6d9526346a9ae3" providerId="LiveId" clId="{CA7699A7-CBE9-4F2F-BAD6-7606B92AC2C5}" dt="2023-01-18T21:26:21.944" v="1393"/>
          <ac:grpSpMkLst>
            <pc:docMk/>
            <pc:sldMk cId="0" sldId="295"/>
            <ac:grpSpMk id="1703" creationId="{00000000-0000-0000-0000-000000000000}"/>
          </ac:grpSpMkLst>
        </pc:grpChg>
        <pc:grpChg chg="replST">
          <ac:chgData name="Abdessamad Derraz" userId="4c6d9526346a9ae3" providerId="LiveId" clId="{CA7699A7-CBE9-4F2F-BAD6-7606B92AC2C5}" dt="2023-01-18T21:26:21.949" v="1394"/>
          <ac:grpSpMkLst>
            <pc:docMk/>
            <pc:sldMk cId="0" sldId="295"/>
            <ac:grpSpMk id="1706" creationId="{00000000-0000-0000-0000-000000000000}"/>
          </ac:grpSpMkLst>
        </pc:grpChg>
        <pc:grpChg chg="replST">
          <ac:chgData name="Abdessamad Derraz" userId="4c6d9526346a9ae3" providerId="LiveId" clId="{CA7699A7-CBE9-4F2F-BAD6-7606B92AC2C5}" dt="2023-01-18T21:26:21.952" v="1395"/>
          <ac:grpSpMkLst>
            <pc:docMk/>
            <pc:sldMk cId="0" sldId="295"/>
            <ac:grpSpMk id="1709" creationId="{00000000-0000-0000-0000-000000000000}"/>
          </ac:grpSpMkLst>
        </pc:grpChg>
        <pc:grpChg chg="replST">
          <ac:chgData name="Abdessamad Derraz" userId="4c6d9526346a9ae3" providerId="LiveId" clId="{CA7699A7-CBE9-4F2F-BAD6-7606B92AC2C5}" dt="2023-01-18T21:26:21.958" v="1396"/>
          <ac:grpSpMkLst>
            <pc:docMk/>
            <pc:sldMk cId="0" sldId="295"/>
            <ac:grpSpMk id="1712" creationId="{00000000-0000-0000-0000-000000000000}"/>
          </ac:grpSpMkLst>
        </pc:grpChg>
        <pc:grpChg chg="replST">
          <ac:chgData name="Abdessamad Derraz" userId="4c6d9526346a9ae3" providerId="LiveId" clId="{CA7699A7-CBE9-4F2F-BAD6-7606B92AC2C5}" dt="2023-01-18T21:26:21.961" v="1397"/>
          <ac:grpSpMkLst>
            <pc:docMk/>
            <pc:sldMk cId="0" sldId="295"/>
            <ac:grpSpMk id="1716" creationId="{00000000-0000-0000-0000-000000000000}"/>
          </ac:grpSpMkLst>
        </pc:grpChg>
        <pc:grpChg chg="replST">
          <ac:chgData name="Abdessamad Derraz" userId="4c6d9526346a9ae3" providerId="LiveId" clId="{CA7699A7-CBE9-4F2F-BAD6-7606B92AC2C5}" dt="2023-01-18T21:26:21.965" v="1398"/>
          <ac:grpSpMkLst>
            <pc:docMk/>
            <pc:sldMk cId="0" sldId="295"/>
            <ac:grpSpMk id="1720" creationId="{00000000-0000-0000-0000-000000000000}"/>
          </ac:grpSpMkLst>
        </pc:grpChg>
        <pc:grpChg chg="replST">
          <ac:chgData name="Abdessamad Derraz" userId="4c6d9526346a9ae3" providerId="LiveId" clId="{CA7699A7-CBE9-4F2F-BAD6-7606B92AC2C5}" dt="2023-01-18T21:26:21.969" v="1399"/>
          <ac:grpSpMkLst>
            <pc:docMk/>
            <pc:sldMk cId="0" sldId="295"/>
            <ac:grpSpMk id="1724" creationId="{00000000-0000-0000-0000-000000000000}"/>
          </ac:grpSpMkLst>
        </pc:grpChg>
        <pc:grpChg chg="replST">
          <ac:chgData name="Abdessamad Derraz" userId="4c6d9526346a9ae3" providerId="LiveId" clId="{CA7699A7-CBE9-4F2F-BAD6-7606B92AC2C5}" dt="2023-01-18T21:26:21.974" v="1400"/>
          <ac:grpSpMkLst>
            <pc:docMk/>
            <pc:sldMk cId="0" sldId="295"/>
            <ac:grpSpMk id="1728" creationId="{00000000-0000-0000-0000-000000000000}"/>
          </ac:grpSpMkLst>
        </pc:grpChg>
        <pc:grpChg chg="replST">
          <ac:chgData name="Abdessamad Derraz" userId="4c6d9526346a9ae3" providerId="LiveId" clId="{CA7699A7-CBE9-4F2F-BAD6-7606B92AC2C5}" dt="2023-01-18T21:26:22.004" v="1407"/>
          <ac:grpSpMkLst>
            <pc:docMk/>
            <pc:sldMk cId="0" sldId="295"/>
            <ac:grpSpMk id="1737" creationId="{00000000-0000-0000-0000-000000000000}"/>
          </ac:grpSpMkLst>
        </pc:grpChg>
        <pc:grpChg chg="replST">
          <ac:chgData name="Abdessamad Derraz" userId="4c6d9526346a9ae3" providerId="LiveId" clId="{CA7699A7-CBE9-4F2F-BAD6-7606B92AC2C5}" dt="2023-01-18T21:26:22.008" v="1408"/>
          <ac:grpSpMkLst>
            <pc:docMk/>
            <pc:sldMk cId="0" sldId="295"/>
            <ac:grpSpMk id="1740" creationId="{00000000-0000-0000-0000-000000000000}"/>
          </ac:grpSpMkLst>
        </pc:grpChg>
        <pc:grpChg chg="replST">
          <ac:chgData name="Abdessamad Derraz" userId="4c6d9526346a9ae3" providerId="LiveId" clId="{CA7699A7-CBE9-4F2F-BAD6-7606B92AC2C5}" dt="2023-01-18T21:26:22.012" v="1409"/>
          <ac:grpSpMkLst>
            <pc:docMk/>
            <pc:sldMk cId="0" sldId="295"/>
            <ac:grpSpMk id="1743" creationId="{00000000-0000-0000-0000-000000000000}"/>
          </ac:grpSpMkLst>
        </pc:grpChg>
        <pc:grpChg chg="replST">
          <ac:chgData name="Abdessamad Derraz" userId="4c6d9526346a9ae3" providerId="LiveId" clId="{CA7699A7-CBE9-4F2F-BAD6-7606B92AC2C5}" dt="2023-01-18T21:26:22.032" v="1413"/>
          <ac:grpSpMkLst>
            <pc:docMk/>
            <pc:sldMk cId="0" sldId="295"/>
            <ac:grpSpMk id="1749" creationId="{00000000-0000-0000-0000-000000000000}"/>
          </ac:grpSpMkLst>
        </pc:grpChg>
        <pc:grpChg chg="replST">
          <ac:chgData name="Abdessamad Derraz" userId="4c6d9526346a9ae3" providerId="LiveId" clId="{CA7699A7-CBE9-4F2F-BAD6-7606B92AC2C5}" dt="2023-01-18T21:26:22.037" v="1414"/>
          <ac:grpSpMkLst>
            <pc:docMk/>
            <pc:sldMk cId="0" sldId="295"/>
            <ac:grpSpMk id="1759" creationId="{00000000-0000-0000-0000-000000000000}"/>
          </ac:grpSpMkLst>
        </pc:grpChg>
        <pc:grpChg chg="replST">
          <ac:chgData name="Abdessamad Derraz" userId="4c6d9526346a9ae3" providerId="LiveId" clId="{CA7699A7-CBE9-4F2F-BAD6-7606B92AC2C5}" dt="2023-01-18T21:26:22.040" v="1415"/>
          <ac:grpSpMkLst>
            <pc:docMk/>
            <pc:sldMk cId="0" sldId="295"/>
            <ac:grpSpMk id="1762" creationId="{00000000-0000-0000-0000-000000000000}"/>
          </ac:grpSpMkLst>
        </pc:grpChg>
        <pc:grpChg chg="replST">
          <ac:chgData name="Abdessamad Derraz" userId="4c6d9526346a9ae3" providerId="LiveId" clId="{CA7699A7-CBE9-4F2F-BAD6-7606B92AC2C5}" dt="2023-01-18T21:26:22.044" v="1416"/>
          <ac:grpSpMkLst>
            <pc:docMk/>
            <pc:sldMk cId="0" sldId="295"/>
            <ac:grpSpMk id="178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6"/>
        </pc:sldMkLst>
        <pc:spChg chg="replST">
          <ac:chgData name="Abdessamad Derraz" userId="4c6d9526346a9ae3" providerId="LiveId" clId="{CA7699A7-CBE9-4F2F-BAD6-7606B92AC2C5}" dt="2023-01-18T21:26:22.095" v="1428"/>
          <ac:spMkLst>
            <pc:docMk/>
            <pc:sldMk cId="0" sldId="296"/>
            <ac:spMk id="1903" creationId="{00000000-0000-0000-0000-000000000000}"/>
          </ac:spMkLst>
        </pc:spChg>
        <pc:spChg chg="replST">
          <ac:chgData name="Abdessamad Derraz" userId="4c6d9526346a9ae3" providerId="LiveId" clId="{CA7699A7-CBE9-4F2F-BAD6-7606B92AC2C5}" dt="2023-01-18T21:26:22.108" v="1431"/>
          <ac:spMkLst>
            <pc:docMk/>
            <pc:sldMk cId="0" sldId="296"/>
            <ac:spMk id="1912" creationId="{00000000-0000-0000-0000-000000000000}"/>
          </ac:spMkLst>
        </pc:spChg>
        <pc:spChg chg="replST">
          <ac:chgData name="Abdessamad Derraz" userId="4c6d9526346a9ae3" providerId="LiveId" clId="{CA7699A7-CBE9-4F2F-BAD6-7606B92AC2C5}" dt="2023-01-18T21:26:22.120" v="1433"/>
          <ac:spMkLst>
            <pc:docMk/>
            <pc:sldMk cId="0" sldId="296"/>
            <ac:spMk id="1916" creationId="{00000000-0000-0000-0000-000000000000}"/>
          </ac:spMkLst>
        </pc:spChg>
        <pc:spChg chg="replST">
          <ac:chgData name="Abdessamad Derraz" userId="4c6d9526346a9ae3" providerId="LiveId" clId="{CA7699A7-CBE9-4F2F-BAD6-7606B92AC2C5}" dt="2023-01-18T21:26:22.125" v="1434"/>
          <ac:spMkLst>
            <pc:docMk/>
            <pc:sldMk cId="0" sldId="296"/>
            <ac:spMk id="1917" creationId="{00000000-0000-0000-0000-000000000000}"/>
          </ac:spMkLst>
        </pc:spChg>
        <pc:grpChg chg="replST">
          <ac:chgData name="Abdessamad Derraz" userId="4c6d9526346a9ae3" providerId="LiveId" clId="{CA7699A7-CBE9-4F2F-BAD6-7606B92AC2C5}" dt="2023-01-18T21:26:22.070" v="1422"/>
          <ac:grpSpMkLst>
            <pc:docMk/>
            <pc:sldMk cId="0" sldId="296"/>
            <ac:grpSpMk id="1871" creationId="{00000000-0000-0000-0000-000000000000}"/>
          </ac:grpSpMkLst>
        </pc:grpChg>
        <pc:grpChg chg="replST">
          <ac:chgData name="Abdessamad Derraz" userId="4c6d9526346a9ae3" providerId="LiveId" clId="{CA7699A7-CBE9-4F2F-BAD6-7606B92AC2C5}" dt="2023-01-18T21:26:22.073" v="1423"/>
          <ac:grpSpMkLst>
            <pc:docMk/>
            <pc:sldMk cId="0" sldId="296"/>
            <ac:grpSpMk id="1888" creationId="{00000000-0000-0000-0000-000000000000}"/>
          </ac:grpSpMkLst>
        </pc:grpChg>
        <pc:grpChg chg="replST">
          <ac:chgData name="Abdessamad Derraz" userId="4c6d9526346a9ae3" providerId="LiveId" clId="{CA7699A7-CBE9-4F2F-BAD6-7606B92AC2C5}" dt="2023-01-18T21:26:22.076" v="1424"/>
          <ac:grpSpMkLst>
            <pc:docMk/>
            <pc:sldMk cId="0" sldId="296"/>
            <ac:grpSpMk id="1891" creationId="{00000000-0000-0000-0000-000000000000}"/>
          </ac:grpSpMkLst>
        </pc:grpChg>
        <pc:grpChg chg="replST">
          <ac:chgData name="Abdessamad Derraz" userId="4c6d9526346a9ae3" providerId="LiveId" clId="{CA7699A7-CBE9-4F2F-BAD6-7606B92AC2C5}" dt="2023-01-18T21:26:22.082" v="1425"/>
          <ac:grpSpMkLst>
            <pc:docMk/>
            <pc:sldMk cId="0" sldId="296"/>
            <ac:grpSpMk id="1894" creationId="{00000000-0000-0000-0000-000000000000}"/>
          </ac:grpSpMkLst>
        </pc:grpChg>
        <pc:grpChg chg="replST">
          <ac:chgData name="Abdessamad Derraz" userId="4c6d9526346a9ae3" providerId="LiveId" clId="{CA7699A7-CBE9-4F2F-BAD6-7606B92AC2C5}" dt="2023-01-18T21:26:22.086" v="1426"/>
          <ac:grpSpMkLst>
            <pc:docMk/>
            <pc:sldMk cId="0" sldId="296"/>
            <ac:grpSpMk id="1897" creationId="{00000000-0000-0000-0000-000000000000}"/>
          </ac:grpSpMkLst>
        </pc:grpChg>
        <pc:grpChg chg="replST">
          <ac:chgData name="Abdessamad Derraz" userId="4c6d9526346a9ae3" providerId="LiveId" clId="{CA7699A7-CBE9-4F2F-BAD6-7606B92AC2C5}" dt="2023-01-18T21:26:22.091" v="1427"/>
          <ac:grpSpMkLst>
            <pc:docMk/>
            <pc:sldMk cId="0" sldId="296"/>
            <ac:grpSpMk id="1900" creationId="{00000000-0000-0000-0000-000000000000}"/>
          </ac:grpSpMkLst>
        </pc:grpChg>
        <pc:grpChg chg="replST">
          <ac:chgData name="Abdessamad Derraz" userId="4c6d9526346a9ae3" providerId="LiveId" clId="{CA7699A7-CBE9-4F2F-BAD6-7606B92AC2C5}" dt="2023-01-18T21:26:22.100" v="1429"/>
          <ac:grpSpMkLst>
            <pc:docMk/>
            <pc:sldMk cId="0" sldId="296"/>
            <ac:grpSpMk id="1904" creationId="{00000000-0000-0000-0000-000000000000}"/>
          </ac:grpSpMkLst>
        </pc:grpChg>
        <pc:grpChg chg="replST">
          <ac:chgData name="Abdessamad Derraz" userId="4c6d9526346a9ae3" providerId="LiveId" clId="{CA7699A7-CBE9-4F2F-BAD6-7606B92AC2C5}" dt="2023-01-18T21:26:22.104" v="1430"/>
          <ac:grpSpMkLst>
            <pc:docMk/>
            <pc:sldMk cId="0" sldId="296"/>
            <ac:grpSpMk id="1908" creationId="{00000000-0000-0000-0000-000000000000}"/>
          </ac:grpSpMkLst>
        </pc:grpChg>
        <pc:grpChg chg="replST">
          <ac:chgData name="Abdessamad Derraz" userId="4c6d9526346a9ae3" providerId="LiveId" clId="{CA7699A7-CBE9-4F2F-BAD6-7606B92AC2C5}" dt="2023-01-18T21:26:22.114" v="1432"/>
          <ac:grpSpMkLst>
            <pc:docMk/>
            <pc:sldMk cId="0" sldId="296"/>
            <ac:grpSpMk id="1913" creationId="{00000000-0000-0000-0000-000000000000}"/>
          </ac:grpSpMkLst>
        </pc:grpChg>
        <pc:grpChg chg="replST">
          <ac:chgData name="Abdessamad Derraz" userId="4c6d9526346a9ae3" providerId="LiveId" clId="{CA7699A7-CBE9-4F2F-BAD6-7606B92AC2C5}" dt="2023-01-18T21:26:22.130" v="1435"/>
          <ac:grpSpMkLst>
            <pc:docMk/>
            <pc:sldMk cId="0" sldId="296"/>
            <ac:grpSpMk id="1918" creationId="{00000000-0000-0000-0000-000000000000}"/>
          </ac:grpSpMkLst>
        </pc:grpChg>
        <pc:grpChg chg="replST">
          <ac:chgData name="Abdessamad Derraz" userId="4c6d9526346a9ae3" providerId="LiveId" clId="{CA7699A7-CBE9-4F2F-BAD6-7606B92AC2C5}" dt="2023-01-18T21:26:22.134" v="1436"/>
          <ac:grpSpMkLst>
            <pc:docMk/>
            <pc:sldMk cId="0" sldId="296"/>
            <ac:grpSpMk id="1929" creationId="{00000000-0000-0000-0000-000000000000}"/>
          </ac:grpSpMkLst>
        </pc:grpChg>
        <pc:grpChg chg="replST">
          <ac:chgData name="Abdessamad Derraz" userId="4c6d9526346a9ae3" providerId="LiveId" clId="{CA7699A7-CBE9-4F2F-BAD6-7606B92AC2C5}" dt="2023-01-18T21:26:22.138" v="1437"/>
          <ac:grpSpMkLst>
            <pc:docMk/>
            <pc:sldMk cId="0" sldId="296"/>
            <ac:grpSpMk id="1942" creationId="{00000000-0000-0000-0000-000000000000}"/>
          </ac:grpSpMkLst>
        </pc:grpChg>
        <pc:grpChg chg="replST">
          <ac:chgData name="Abdessamad Derraz" userId="4c6d9526346a9ae3" providerId="LiveId" clId="{CA7699A7-CBE9-4F2F-BAD6-7606B92AC2C5}" dt="2023-01-18T21:26:22.141" v="1438"/>
          <ac:grpSpMkLst>
            <pc:docMk/>
            <pc:sldMk cId="0" sldId="296"/>
            <ac:grpSpMk id="1955" creationId="{00000000-0000-0000-0000-000000000000}"/>
          </ac:grpSpMkLst>
        </pc:grpChg>
        <pc:grpChg chg="replST">
          <ac:chgData name="Abdessamad Derraz" userId="4c6d9526346a9ae3" providerId="LiveId" clId="{CA7699A7-CBE9-4F2F-BAD6-7606B92AC2C5}" dt="2023-01-18T21:26:22.145" v="1439"/>
          <ac:grpSpMkLst>
            <pc:docMk/>
            <pc:sldMk cId="0" sldId="296"/>
            <ac:grpSpMk id="3528" creationId="{00000000-0000-0000-0000-000000000000}"/>
          </ac:grpSpMkLst>
        </pc:grpChg>
        <pc:grpChg chg="replST">
          <ac:chgData name="Abdessamad Derraz" userId="4c6d9526346a9ae3" providerId="LiveId" clId="{CA7699A7-CBE9-4F2F-BAD6-7606B92AC2C5}" dt="2023-01-18T21:26:22.149" v="1440"/>
          <ac:grpSpMkLst>
            <pc:docMk/>
            <pc:sldMk cId="0" sldId="296"/>
            <ac:grpSpMk id="3580" creationId="{00000000-0000-0000-0000-000000000000}"/>
          </ac:grpSpMkLst>
        </pc:grpChg>
        <pc:grpChg chg="replST">
          <ac:chgData name="Abdessamad Derraz" userId="4c6d9526346a9ae3" providerId="LiveId" clId="{CA7699A7-CBE9-4F2F-BAD6-7606B92AC2C5}" dt="2023-01-18T21:26:22.153" v="1441"/>
          <ac:grpSpMkLst>
            <pc:docMk/>
            <pc:sldMk cId="0" sldId="296"/>
            <ac:grpSpMk id="7548" creationId="{00000000-0000-0000-0000-000000000000}"/>
          </ac:grpSpMkLst>
        </pc:grpChg>
        <pc:grpChg chg="replST">
          <ac:chgData name="Abdessamad Derraz" userId="4c6d9526346a9ae3" providerId="LiveId" clId="{CA7699A7-CBE9-4F2F-BAD6-7606B92AC2C5}" dt="2023-01-18T21:26:22.158" v="1442"/>
          <ac:grpSpMkLst>
            <pc:docMk/>
            <pc:sldMk cId="0" sldId="296"/>
            <ac:grpSpMk id="7666"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7"/>
        </pc:sldMkLst>
        <pc:grpChg chg="replST">
          <ac:chgData name="Abdessamad Derraz" userId="4c6d9526346a9ae3" providerId="LiveId" clId="{CA7699A7-CBE9-4F2F-BAD6-7606B92AC2C5}" dt="2023-01-18T21:26:22.165" v="1443"/>
          <ac:grpSpMkLst>
            <pc:docMk/>
            <pc:sldMk cId="0" sldId="297"/>
            <ac:grpSpMk id="7785" creationId="{00000000-0000-0000-0000-000000000000}"/>
          </ac:grpSpMkLst>
        </pc:grpChg>
        <pc:grpChg chg="replST">
          <ac:chgData name="Abdessamad Derraz" userId="4c6d9526346a9ae3" providerId="LiveId" clId="{CA7699A7-CBE9-4F2F-BAD6-7606B92AC2C5}" dt="2023-01-18T21:26:22.169" v="1444"/>
          <ac:grpSpMkLst>
            <pc:docMk/>
            <pc:sldMk cId="0" sldId="297"/>
            <ac:grpSpMk id="7800" creationId="{00000000-0000-0000-0000-000000000000}"/>
          </ac:grpSpMkLst>
        </pc:grpChg>
        <pc:grpChg chg="replST">
          <ac:chgData name="Abdessamad Derraz" userId="4c6d9526346a9ae3" providerId="LiveId" clId="{CA7699A7-CBE9-4F2F-BAD6-7606B92AC2C5}" dt="2023-01-18T21:26:22.173" v="1445"/>
          <ac:grpSpMkLst>
            <pc:docMk/>
            <pc:sldMk cId="0" sldId="297"/>
            <ac:grpSpMk id="7822" creationId="{00000000-0000-0000-0000-000000000000}"/>
          </ac:grpSpMkLst>
        </pc:grpChg>
        <pc:grpChg chg="replST">
          <ac:chgData name="Abdessamad Derraz" userId="4c6d9526346a9ae3" providerId="LiveId" clId="{CA7699A7-CBE9-4F2F-BAD6-7606B92AC2C5}" dt="2023-01-18T21:26:22.177" v="1446"/>
          <ac:grpSpMkLst>
            <pc:docMk/>
            <pc:sldMk cId="0" sldId="297"/>
            <ac:grpSpMk id="7843" creationId="{00000000-0000-0000-0000-000000000000}"/>
          </ac:grpSpMkLst>
        </pc:grpChg>
        <pc:grpChg chg="replST">
          <ac:chgData name="Abdessamad Derraz" userId="4c6d9526346a9ae3" providerId="LiveId" clId="{CA7699A7-CBE9-4F2F-BAD6-7606B92AC2C5}" dt="2023-01-18T21:26:22.181" v="1447"/>
          <ac:grpSpMkLst>
            <pc:docMk/>
            <pc:sldMk cId="0" sldId="297"/>
            <ac:grpSpMk id="7853" creationId="{00000000-0000-0000-0000-000000000000}"/>
          </ac:grpSpMkLst>
        </pc:grpChg>
        <pc:grpChg chg="replST">
          <ac:chgData name="Abdessamad Derraz" userId="4c6d9526346a9ae3" providerId="LiveId" clId="{CA7699A7-CBE9-4F2F-BAD6-7606B92AC2C5}" dt="2023-01-18T21:26:22.187" v="1448"/>
          <ac:grpSpMkLst>
            <pc:docMk/>
            <pc:sldMk cId="0" sldId="297"/>
            <ac:grpSpMk id="7859" creationId="{00000000-0000-0000-0000-000000000000}"/>
          </ac:grpSpMkLst>
        </pc:grpChg>
        <pc:grpChg chg="replST">
          <ac:chgData name="Abdessamad Derraz" userId="4c6d9526346a9ae3" providerId="LiveId" clId="{CA7699A7-CBE9-4F2F-BAD6-7606B92AC2C5}" dt="2023-01-18T21:26:22.191" v="1449"/>
          <ac:grpSpMkLst>
            <pc:docMk/>
            <pc:sldMk cId="0" sldId="297"/>
            <ac:grpSpMk id="7866" creationId="{00000000-0000-0000-0000-000000000000}"/>
          </ac:grpSpMkLst>
        </pc:grpChg>
        <pc:grpChg chg="replST">
          <ac:chgData name="Abdessamad Derraz" userId="4c6d9526346a9ae3" providerId="LiveId" clId="{CA7699A7-CBE9-4F2F-BAD6-7606B92AC2C5}" dt="2023-01-18T21:26:22.195" v="1450"/>
          <ac:grpSpMkLst>
            <pc:docMk/>
            <pc:sldMk cId="0" sldId="297"/>
            <ac:grpSpMk id="7875" creationId="{00000000-0000-0000-0000-000000000000}"/>
          </ac:grpSpMkLst>
        </pc:grpChg>
        <pc:grpChg chg="replST">
          <ac:chgData name="Abdessamad Derraz" userId="4c6d9526346a9ae3" providerId="LiveId" clId="{CA7699A7-CBE9-4F2F-BAD6-7606B92AC2C5}" dt="2023-01-18T21:26:22.199" v="1451"/>
          <ac:grpSpMkLst>
            <pc:docMk/>
            <pc:sldMk cId="0" sldId="297"/>
            <ac:grpSpMk id="7887" creationId="{00000000-0000-0000-0000-000000000000}"/>
          </ac:grpSpMkLst>
        </pc:grpChg>
        <pc:grpChg chg="replST">
          <ac:chgData name="Abdessamad Derraz" userId="4c6d9526346a9ae3" providerId="LiveId" clId="{CA7699A7-CBE9-4F2F-BAD6-7606B92AC2C5}" dt="2023-01-18T21:26:22.203" v="1452"/>
          <ac:grpSpMkLst>
            <pc:docMk/>
            <pc:sldMk cId="0" sldId="297"/>
            <ac:grpSpMk id="7893" creationId="{00000000-0000-0000-0000-000000000000}"/>
          </ac:grpSpMkLst>
        </pc:grpChg>
        <pc:grpChg chg="replST">
          <ac:chgData name="Abdessamad Derraz" userId="4c6d9526346a9ae3" providerId="LiveId" clId="{CA7699A7-CBE9-4F2F-BAD6-7606B92AC2C5}" dt="2023-01-18T21:26:22.208" v="1453"/>
          <ac:grpSpMkLst>
            <pc:docMk/>
            <pc:sldMk cId="0" sldId="297"/>
            <ac:grpSpMk id="7903" creationId="{00000000-0000-0000-0000-000000000000}"/>
          </ac:grpSpMkLst>
        </pc:grpChg>
        <pc:grpChg chg="replST">
          <ac:chgData name="Abdessamad Derraz" userId="4c6d9526346a9ae3" providerId="LiveId" clId="{CA7699A7-CBE9-4F2F-BAD6-7606B92AC2C5}" dt="2023-01-18T21:26:22.212" v="1454"/>
          <ac:grpSpMkLst>
            <pc:docMk/>
            <pc:sldMk cId="0" sldId="297"/>
            <ac:grpSpMk id="7917" creationId="{00000000-0000-0000-0000-000000000000}"/>
          </ac:grpSpMkLst>
        </pc:grpChg>
        <pc:grpChg chg="replST">
          <ac:chgData name="Abdessamad Derraz" userId="4c6d9526346a9ae3" providerId="LiveId" clId="{CA7699A7-CBE9-4F2F-BAD6-7606B92AC2C5}" dt="2023-01-18T21:26:22.217" v="1455"/>
          <ac:grpSpMkLst>
            <pc:docMk/>
            <pc:sldMk cId="0" sldId="297"/>
            <ac:grpSpMk id="7940" creationId="{00000000-0000-0000-0000-000000000000}"/>
          </ac:grpSpMkLst>
        </pc:grpChg>
        <pc:grpChg chg="replST">
          <ac:chgData name="Abdessamad Derraz" userId="4c6d9526346a9ae3" providerId="LiveId" clId="{CA7699A7-CBE9-4F2F-BAD6-7606B92AC2C5}" dt="2023-01-18T21:26:22.220" v="1456"/>
          <ac:grpSpMkLst>
            <pc:docMk/>
            <pc:sldMk cId="0" sldId="297"/>
            <ac:grpSpMk id="7957" creationId="{00000000-0000-0000-0000-000000000000}"/>
          </ac:grpSpMkLst>
        </pc:grpChg>
        <pc:grpChg chg="replST">
          <ac:chgData name="Abdessamad Derraz" userId="4c6d9526346a9ae3" providerId="LiveId" clId="{CA7699A7-CBE9-4F2F-BAD6-7606B92AC2C5}" dt="2023-01-18T21:26:22.224" v="1457"/>
          <ac:grpSpMkLst>
            <pc:docMk/>
            <pc:sldMk cId="0" sldId="297"/>
            <ac:grpSpMk id="7968" creationId="{00000000-0000-0000-0000-000000000000}"/>
          </ac:grpSpMkLst>
        </pc:grpChg>
        <pc:grpChg chg="replST">
          <ac:chgData name="Abdessamad Derraz" userId="4c6d9526346a9ae3" providerId="LiveId" clId="{CA7699A7-CBE9-4F2F-BAD6-7606B92AC2C5}" dt="2023-01-18T21:26:22.229" v="1458"/>
          <ac:grpSpMkLst>
            <pc:docMk/>
            <pc:sldMk cId="0" sldId="297"/>
            <ac:grpSpMk id="8029" creationId="{00000000-0000-0000-0000-000000000000}"/>
          </ac:grpSpMkLst>
        </pc:grpChg>
        <pc:grpChg chg="replST">
          <ac:chgData name="Abdessamad Derraz" userId="4c6d9526346a9ae3" providerId="LiveId" clId="{CA7699A7-CBE9-4F2F-BAD6-7606B92AC2C5}" dt="2023-01-18T21:26:22.233" v="1459"/>
          <ac:grpSpMkLst>
            <pc:docMk/>
            <pc:sldMk cId="0" sldId="297"/>
            <ac:grpSpMk id="8062" creationId="{00000000-0000-0000-0000-000000000000}"/>
          </ac:grpSpMkLst>
        </pc:grpChg>
        <pc:grpChg chg="replST">
          <ac:chgData name="Abdessamad Derraz" userId="4c6d9526346a9ae3" providerId="LiveId" clId="{CA7699A7-CBE9-4F2F-BAD6-7606B92AC2C5}" dt="2023-01-18T21:26:22.236" v="1460"/>
          <ac:grpSpMkLst>
            <pc:docMk/>
            <pc:sldMk cId="0" sldId="297"/>
            <ac:grpSpMk id="8069" creationId="{00000000-0000-0000-0000-000000000000}"/>
          </ac:grpSpMkLst>
        </pc:grpChg>
        <pc:grpChg chg="replST">
          <ac:chgData name="Abdessamad Derraz" userId="4c6d9526346a9ae3" providerId="LiveId" clId="{CA7699A7-CBE9-4F2F-BAD6-7606B92AC2C5}" dt="2023-01-18T21:26:22.240" v="1461"/>
          <ac:grpSpMkLst>
            <pc:docMk/>
            <pc:sldMk cId="0" sldId="297"/>
            <ac:grpSpMk id="8082" creationId="{00000000-0000-0000-0000-000000000000}"/>
          </ac:grpSpMkLst>
        </pc:grpChg>
        <pc:grpChg chg="replST">
          <ac:chgData name="Abdessamad Derraz" userId="4c6d9526346a9ae3" providerId="LiveId" clId="{CA7699A7-CBE9-4F2F-BAD6-7606B92AC2C5}" dt="2023-01-18T21:26:22.245" v="1462"/>
          <ac:grpSpMkLst>
            <pc:docMk/>
            <pc:sldMk cId="0" sldId="297"/>
            <ac:grpSpMk id="8106" creationId="{00000000-0000-0000-0000-000000000000}"/>
          </ac:grpSpMkLst>
        </pc:grpChg>
        <pc:grpChg chg="replST">
          <ac:chgData name="Abdessamad Derraz" userId="4c6d9526346a9ae3" providerId="LiveId" clId="{CA7699A7-CBE9-4F2F-BAD6-7606B92AC2C5}" dt="2023-01-18T21:26:22.249" v="1463"/>
          <ac:grpSpMkLst>
            <pc:docMk/>
            <pc:sldMk cId="0" sldId="297"/>
            <ac:grpSpMk id="8140" creationId="{00000000-0000-0000-0000-000000000000}"/>
          </ac:grpSpMkLst>
        </pc:grpChg>
        <pc:grpChg chg="replST">
          <ac:chgData name="Abdessamad Derraz" userId="4c6d9526346a9ae3" providerId="LiveId" clId="{CA7699A7-CBE9-4F2F-BAD6-7606B92AC2C5}" dt="2023-01-18T21:26:22.255" v="1464"/>
          <ac:grpSpMkLst>
            <pc:docMk/>
            <pc:sldMk cId="0" sldId="297"/>
            <ac:grpSpMk id="8147" creationId="{00000000-0000-0000-0000-000000000000}"/>
          </ac:grpSpMkLst>
        </pc:grpChg>
        <pc:grpChg chg="replST">
          <ac:chgData name="Abdessamad Derraz" userId="4c6d9526346a9ae3" providerId="LiveId" clId="{CA7699A7-CBE9-4F2F-BAD6-7606B92AC2C5}" dt="2023-01-18T21:26:22.261" v="1465"/>
          <ac:grpSpMkLst>
            <pc:docMk/>
            <pc:sldMk cId="0" sldId="297"/>
            <ac:grpSpMk id="815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298"/>
        </pc:sldMkLst>
        <pc:grpChg chg="replST">
          <ac:chgData name="Abdessamad Derraz" userId="4c6d9526346a9ae3" providerId="LiveId" clId="{CA7699A7-CBE9-4F2F-BAD6-7606B92AC2C5}" dt="2023-01-18T21:26:22.266" v="1466"/>
          <ac:grpSpMkLst>
            <pc:docMk/>
            <pc:sldMk cId="0" sldId="298"/>
            <ac:grpSpMk id="8212" creationId="{00000000-0000-0000-0000-000000000000}"/>
          </ac:grpSpMkLst>
        </pc:grpChg>
        <pc:grpChg chg="replST">
          <ac:chgData name="Abdessamad Derraz" userId="4c6d9526346a9ae3" providerId="LiveId" clId="{CA7699A7-CBE9-4F2F-BAD6-7606B92AC2C5}" dt="2023-01-18T21:26:22.274" v="1468"/>
          <ac:grpSpMkLst>
            <pc:docMk/>
            <pc:sldMk cId="0" sldId="298"/>
            <ac:grpSpMk id="8244" creationId="{00000000-0000-0000-0000-000000000000}"/>
          </ac:grpSpMkLst>
        </pc:grpChg>
        <pc:grpChg chg="replST">
          <ac:chgData name="Abdessamad Derraz" userId="4c6d9526346a9ae3" providerId="LiveId" clId="{CA7699A7-CBE9-4F2F-BAD6-7606B92AC2C5}" dt="2023-01-18T21:26:22.287" v="1471"/>
          <ac:grpSpMkLst>
            <pc:docMk/>
            <pc:sldMk cId="0" sldId="298"/>
            <ac:grpSpMk id="8281" creationId="{00000000-0000-0000-0000-000000000000}"/>
          </ac:grpSpMkLst>
        </pc:grpChg>
        <pc:grpChg chg="replST">
          <ac:chgData name="Abdessamad Derraz" userId="4c6d9526346a9ae3" providerId="LiveId" clId="{CA7699A7-CBE9-4F2F-BAD6-7606B92AC2C5}" dt="2023-01-18T21:26:22.296" v="1473"/>
          <ac:grpSpMkLst>
            <pc:docMk/>
            <pc:sldMk cId="0" sldId="298"/>
            <ac:grpSpMk id="8319" creationId="{00000000-0000-0000-0000-000000000000}"/>
          </ac:grpSpMkLst>
        </pc:grpChg>
        <pc:grpChg chg="replST">
          <ac:chgData name="Abdessamad Derraz" userId="4c6d9526346a9ae3" providerId="LiveId" clId="{CA7699A7-CBE9-4F2F-BAD6-7606B92AC2C5}" dt="2023-01-18T21:26:22.300" v="1474"/>
          <ac:grpSpMkLst>
            <pc:docMk/>
            <pc:sldMk cId="0" sldId="298"/>
            <ac:grpSpMk id="8322" creationId="{00000000-0000-0000-0000-000000000000}"/>
          </ac:grpSpMkLst>
        </pc:grpChg>
        <pc:grpChg chg="replST">
          <ac:chgData name="Abdessamad Derraz" userId="4c6d9526346a9ae3" providerId="LiveId" clId="{CA7699A7-CBE9-4F2F-BAD6-7606B92AC2C5}" dt="2023-01-18T21:26:22.305" v="1475"/>
          <ac:grpSpMkLst>
            <pc:docMk/>
            <pc:sldMk cId="0" sldId="298"/>
            <ac:grpSpMk id="8325" creationId="{00000000-0000-0000-0000-000000000000}"/>
          </ac:grpSpMkLst>
        </pc:grpChg>
        <pc:grpChg chg="replST">
          <ac:chgData name="Abdessamad Derraz" userId="4c6d9526346a9ae3" providerId="LiveId" clId="{CA7699A7-CBE9-4F2F-BAD6-7606B92AC2C5}" dt="2023-01-18T21:26:22.309" v="1476"/>
          <ac:grpSpMkLst>
            <pc:docMk/>
            <pc:sldMk cId="0" sldId="298"/>
            <ac:grpSpMk id="8343" creationId="{00000000-0000-0000-0000-000000000000}"/>
          </ac:grpSpMkLst>
        </pc:grpChg>
        <pc:graphicFrameChg chg="replST">
          <ac:chgData name="Abdessamad Derraz" userId="4c6d9526346a9ae3" providerId="LiveId" clId="{CA7699A7-CBE9-4F2F-BAD6-7606B92AC2C5}" dt="2023-01-18T21:26:22.270" v="1467"/>
          <ac:graphicFrameMkLst>
            <pc:docMk/>
            <pc:sldMk cId="0" sldId="298"/>
            <ac:graphicFrameMk id="8243" creationId="{00000000-0000-0000-0000-000000000000}"/>
          </ac:graphicFrameMkLst>
        </pc:graphicFrameChg>
        <pc:graphicFrameChg chg="replST">
          <ac:chgData name="Abdessamad Derraz" userId="4c6d9526346a9ae3" providerId="LiveId" clId="{CA7699A7-CBE9-4F2F-BAD6-7606B92AC2C5}" dt="2023-01-18T21:26:22.278" v="1469"/>
          <ac:graphicFrameMkLst>
            <pc:docMk/>
            <pc:sldMk cId="0" sldId="298"/>
            <ac:graphicFrameMk id="8279" creationId="{00000000-0000-0000-0000-000000000000}"/>
          </ac:graphicFrameMkLst>
        </pc:graphicFrameChg>
        <pc:graphicFrameChg chg="replST">
          <ac:chgData name="Abdessamad Derraz" userId="4c6d9526346a9ae3" providerId="LiveId" clId="{CA7699A7-CBE9-4F2F-BAD6-7606B92AC2C5}" dt="2023-01-18T21:26:22.282" v="1470"/>
          <ac:graphicFrameMkLst>
            <pc:docMk/>
            <pc:sldMk cId="0" sldId="298"/>
            <ac:graphicFrameMk id="8280" creationId="{00000000-0000-0000-0000-000000000000}"/>
          </ac:graphicFrameMkLst>
        </pc:graphicFrameChg>
        <pc:graphicFrameChg chg="replST">
          <ac:chgData name="Abdessamad Derraz" userId="4c6d9526346a9ae3" providerId="LiveId" clId="{CA7699A7-CBE9-4F2F-BAD6-7606B92AC2C5}" dt="2023-01-18T21:26:22.291" v="1472"/>
          <ac:graphicFrameMkLst>
            <pc:docMk/>
            <pc:sldMk cId="0" sldId="298"/>
            <ac:graphicFrameMk id="8318" creationId="{00000000-0000-0000-0000-000000000000}"/>
          </ac:graphicFrameMkLst>
        </pc:graphicFrameChg>
      </pc:sldChg>
      <pc:sldChg chg="modSp del mod modTransition modShow">
        <pc:chgData name="Abdessamad Derraz" userId="4c6d9526346a9ae3" providerId="LiveId" clId="{CA7699A7-CBE9-4F2F-BAD6-7606B92AC2C5}" dt="2023-01-20T15:49:31.878" v="2584" actId="18676"/>
        <pc:sldMkLst>
          <pc:docMk/>
          <pc:sldMk cId="0" sldId="299"/>
        </pc:sldMkLst>
        <pc:spChg chg="replST">
          <ac:chgData name="Abdessamad Derraz" userId="4c6d9526346a9ae3" providerId="LiveId" clId="{CA7699A7-CBE9-4F2F-BAD6-7606B92AC2C5}" dt="2023-01-18T21:26:22.344" v="1484"/>
          <ac:spMkLst>
            <pc:docMk/>
            <pc:sldMk cId="0" sldId="299"/>
            <ac:spMk id="8433" creationId="{00000000-0000-0000-0000-000000000000}"/>
          </ac:spMkLst>
        </pc:spChg>
        <pc:spChg chg="replST">
          <ac:chgData name="Abdessamad Derraz" userId="4c6d9526346a9ae3" providerId="LiveId" clId="{CA7699A7-CBE9-4F2F-BAD6-7606B92AC2C5}" dt="2023-01-18T21:26:22.358" v="1487"/>
          <ac:spMkLst>
            <pc:docMk/>
            <pc:sldMk cId="0" sldId="299"/>
            <ac:spMk id="8440" creationId="{00000000-0000-0000-0000-000000000000}"/>
          </ac:spMkLst>
        </pc:spChg>
        <pc:spChg chg="replST">
          <ac:chgData name="Abdessamad Derraz" userId="4c6d9526346a9ae3" providerId="LiveId" clId="{CA7699A7-CBE9-4F2F-BAD6-7606B92AC2C5}" dt="2023-01-18T21:26:22.365" v="1488"/>
          <ac:spMkLst>
            <pc:docMk/>
            <pc:sldMk cId="0" sldId="299"/>
            <ac:spMk id="8441" creationId="{00000000-0000-0000-0000-000000000000}"/>
          </ac:spMkLst>
        </pc:spChg>
        <pc:grpChg chg="replST">
          <ac:chgData name="Abdessamad Derraz" userId="4c6d9526346a9ae3" providerId="LiveId" clId="{CA7699A7-CBE9-4F2F-BAD6-7606B92AC2C5}" dt="2023-01-18T21:26:22.315" v="1477"/>
          <ac:grpSpMkLst>
            <pc:docMk/>
            <pc:sldMk cId="0" sldId="299"/>
            <ac:grpSpMk id="8375" creationId="{00000000-0000-0000-0000-000000000000}"/>
          </ac:grpSpMkLst>
        </pc:grpChg>
        <pc:grpChg chg="replST">
          <ac:chgData name="Abdessamad Derraz" userId="4c6d9526346a9ae3" providerId="LiveId" clId="{CA7699A7-CBE9-4F2F-BAD6-7606B92AC2C5}" dt="2023-01-18T21:26:22.321" v="1478"/>
          <ac:grpSpMkLst>
            <pc:docMk/>
            <pc:sldMk cId="0" sldId="299"/>
            <ac:grpSpMk id="8392" creationId="{00000000-0000-0000-0000-000000000000}"/>
          </ac:grpSpMkLst>
        </pc:grpChg>
        <pc:grpChg chg="replST">
          <ac:chgData name="Abdessamad Derraz" userId="4c6d9526346a9ae3" providerId="LiveId" clId="{CA7699A7-CBE9-4F2F-BAD6-7606B92AC2C5}" dt="2023-01-18T21:26:22.326" v="1479"/>
          <ac:grpSpMkLst>
            <pc:docMk/>
            <pc:sldMk cId="0" sldId="299"/>
            <ac:grpSpMk id="8399" creationId="{00000000-0000-0000-0000-000000000000}"/>
          </ac:grpSpMkLst>
        </pc:grpChg>
        <pc:grpChg chg="replST">
          <ac:chgData name="Abdessamad Derraz" userId="4c6d9526346a9ae3" providerId="LiveId" clId="{CA7699A7-CBE9-4F2F-BAD6-7606B92AC2C5}" dt="2023-01-18T21:26:22.330" v="1480"/>
          <ac:grpSpMkLst>
            <pc:docMk/>
            <pc:sldMk cId="0" sldId="299"/>
            <ac:grpSpMk id="8415" creationId="{00000000-0000-0000-0000-000000000000}"/>
          </ac:grpSpMkLst>
        </pc:grpChg>
        <pc:grpChg chg="replST">
          <ac:chgData name="Abdessamad Derraz" userId="4c6d9526346a9ae3" providerId="LiveId" clId="{CA7699A7-CBE9-4F2F-BAD6-7606B92AC2C5}" dt="2023-01-18T21:26:22.334" v="1481"/>
          <ac:grpSpMkLst>
            <pc:docMk/>
            <pc:sldMk cId="0" sldId="299"/>
            <ac:grpSpMk id="8420" creationId="{00000000-0000-0000-0000-000000000000}"/>
          </ac:grpSpMkLst>
        </pc:grpChg>
        <pc:grpChg chg="replST">
          <ac:chgData name="Abdessamad Derraz" userId="4c6d9526346a9ae3" providerId="LiveId" clId="{CA7699A7-CBE9-4F2F-BAD6-7606B92AC2C5}" dt="2023-01-18T21:26:22.337" v="1482"/>
          <ac:grpSpMkLst>
            <pc:docMk/>
            <pc:sldMk cId="0" sldId="299"/>
            <ac:grpSpMk id="8425" creationId="{00000000-0000-0000-0000-000000000000}"/>
          </ac:grpSpMkLst>
        </pc:grpChg>
        <pc:grpChg chg="replST">
          <ac:chgData name="Abdessamad Derraz" userId="4c6d9526346a9ae3" providerId="LiveId" clId="{CA7699A7-CBE9-4F2F-BAD6-7606B92AC2C5}" dt="2023-01-18T21:26:22.341" v="1483"/>
          <ac:grpSpMkLst>
            <pc:docMk/>
            <pc:sldMk cId="0" sldId="299"/>
            <ac:grpSpMk id="8430" creationId="{00000000-0000-0000-0000-000000000000}"/>
          </ac:grpSpMkLst>
        </pc:grpChg>
        <pc:grpChg chg="replST">
          <ac:chgData name="Abdessamad Derraz" userId="4c6d9526346a9ae3" providerId="LiveId" clId="{CA7699A7-CBE9-4F2F-BAD6-7606B92AC2C5}" dt="2023-01-18T21:26:22.349" v="1485"/>
          <ac:grpSpMkLst>
            <pc:docMk/>
            <pc:sldMk cId="0" sldId="299"/>
            <ac:grpSpMk id="8434" creationId="{00000000-0000-0000-0000-000000000000}"/>
          </ac:grpSpMkLst>
        </pc:grpChg>
        <pc:grpChg chg="replST">
          <ac:chgData name="Abdessamad Derraz" userId="4c6d9526346a9ae3" providerId="LiveId" clId="{CA7699A7-CBE9-4F2F-BAD6-7606B92AC2C5}" dt="2023-01-18T21:26:22.353" v="1486"/>
          <ac:grpSpMkLst>
            <pc:docMk/>
            <pc:sldMk cId="0" sldId="299"/>
            <ac:grpSpMk id="8437" creationId="{00000000-0000-0000-0000-000000000000}"/>
          </ac:grpSpMkLst>
        </pc:grpChg>
        <pc:grpChg chg="replST">
          <ac:chgData name="Abdessamad Derraz" userId="4c6d9526346a9ae3" providerId="LiveId" clId="{CA7699A7-CBE9-4F2F-BAD6-7606B92AC2C5}" dt="2023-01-18T21:26:22.370" v="1489"/>
          <ac:grpSpMkLst>
            <pc:docMk/>
            <pc:sldMk cId="0" sldId="299"/>
            <ac:grpSpMk id="8442" creationId="{00000000-0000-0000-0000-000000000000}"/>
          </ac:grpSpMkLst>
        </pc:grpChg>
        <pc:grpChg chg="replST">
          <ac:chgData name="Abdessamad Derraz" userId="4c6d9526346a9ae3" providerId="LiveId" clId="{CA7699A7-CBE9-4F2F-BAD6-7606B92AC2C5}" dt="2023-01-18T21:26:22.374" v="1490"/>
          <ac:grpSpMkLst>
            <pc:docMk/>
            <pc:sldMk cId="0" sldId="299"/>
            <ac:grpSpMk id="8447" creationId="{00000000-0000-0000-0000-000000000000}"/>
          </ac:grpSpMkLst>
        </pc:grpChg>
        <pc:grpChg chg="replST">
          <ac:chgData name="Abdessamad Derraz" userId="4c6d9526346a9ae3" providerId="LiveId" clId="{CA7699A7-CBE9-4F2F-BAD6-7606B92AC2C5}" dt="2023-01-18T21:26:22.379" v="1491"/>
          <ac:grpSpMkLst>
            <pc:docMk/>
            <pc:sldMk cId="0" sldId="299"/>
            <ac:grpSpMk id="8453" creationId="{00000000-0000-0000-0000-000000000000}"/>
          </ac:grpSpMkLst>
        </pc:grpChg>
        <pc:grpChg chg="replST">
          <ac:chgData name="Abdessamad Derraz" userId="4c6d9526346a9ae3" providerId="LiveId" clId="{CA7699A7-CBE9-4F2F-BAD6-7606B92AC2C5}" dt="2023-01-18T21:26:22.383" v="1492"/>
          <ac:grpSpMkLst>
            <pc:docMk/>
            <pc:sldMk cId="0" sldId="299"/>
            <ac:grpSpMk id="8457" creationId="{00000000-0000-0000-0000-000000000000}"/>
          </ac:grpSpMkLst>
        </pc:grpChg>
        <pc:grpChg chg="replST">
          <ac:chgData name="Abdessamad Derraz" userId="4c6d9526346a9ae3" providerId="LiveId" clId="{CA7699A7-CBE9-4F2F-BAD6-7606B92AC2C5}" dt="2023-01-18T21:26:22.388" v="1493"/>
          <ac:grpSpMkLst>
            <pc:docMk/>
            <pc:sldMk cId="0" sldId="299"/>
            <ac:grpSpMk id="8470" creationId="{00000000-0000-0000-0000-000000000000}"/>
          </ac:grpSpMkLst>
        </pc:grpChg>
        <pc:grpChg chg="replST">
          <ac:chgData name="Abdessamad Derraz" userId="4c6d9526346a9ae3" providerId="LiveId" clId="{CA7699A7-CBE9-4F2F-BAD6-7606B92AC2C5}" dt="2023-01-18T21:26:22.391" v="1494"/>
          <ac:grpSpMkLst>
            <pc:docMk/>
            <pc:sldMk cId="0" sldId="299"/>
            <ac:grpSpMk id="8494" creationId="{00000000-0000-0000-0000-000000000000}"/>
          </ac:grpSpMkLst>
        </pc:grpChg>
        <pc:grpChg chg="replST">
          <ac:chgData name="Abdessamad Derraz" userId="4c6d9526346a9ae3" providerId="LiveId" clId="{CA7699A7-CBE9-4F2F-BAD6-7606B92AC2C5}" dt="2023-01-18T21:26:22.395" v="1495"/>
          <ac:grpSpMkLst>
            <pc:docMk/>
            <pc:sldMk cId="0" sldId="299"/>
            <ac:grpSpMk id="8533" creationId="{00000000-0000-0000-0000-000000000000}"/>
          </ac:grpSpMkLst>
        </pc:grpChg>
        <pc:grpChg chg="replST">
          <ac:chgData name="Abdessamad Derraz" userId="4c6d9526346a9ae3" providerId="LiveId" clId="{CA7699A7-CBE9-4F2F-BAD6-7606B92AC2C5}" dt="2023-01-18T21:26:22.400" v="1496"/>
          <ac:grpSpMkLst>
            <pc:docMk/>
            <pc:sldMk cId="0" sldId="299"/>
            <ac:grpSpMk id="8542" creationId="{00000000-0000-0000-0000-000000000000}"/>
          </ac:grpSpMkLst>
        </pc:grpChg>
        <pc:grpChg chg="replST">
          <ac:chgData name="Abdessamad Derraz" userId="4c6d9526346a9ae3" providerId="LiveId" clId="{CA7699A7-CBE9-4F2F-BAD6-7606B92AC2C5}" dt="2023-01-18T21:26:22.403" v="1497"/>
          <ac:grpSpMkLst>
            <pc:docMk/>
            <pc:sldMk cId="0" sldId="299"/>
            <ac:grpSpMk id="8558" creationId="{00000000-0000-0000-0000-000000000000}"/>
          </ac:grpSpMkLst>
        </pc:grpChg>
        <pc:grpChg chg="replST">
          <ac:chgData name="Abdessamad Derraz" userId="4c6d9526346a9ae3" providerId="LiveId" clId="{CA7699A7-CBE9-4F2F-BAD6-7606B92AC2C5}" dt="2023-01-18T21:26:22.406" v="1498"/>
          <ac:grpSpMkLst>
            <pc:docMk/>
            <pc:sldMk cId="0" sldId="299"/>
            <ac:grpSpMk id="8571" creationId="{00000000-0000-0000-0000-000000000000}"/>
          </ac:grpSpMkLst>
        </pc:grpChg>
        <pc:grpChg chg="replST">
          <ac:chgData name="Abdessamad Derraz" userId="4c6d9526346a9ae3" providerId="LiveId" clId="{CA7699A7-CBE9-4F2F-BAD6-7606B92AC2C5}" dt="2023-01-18T21:26:22.411" v="1499"/>
          <ac:grpSpMkLst>
            <pc:docMk/>
            <pc:sldMk cId="0" sldId="299"/>
            <ac:grpSpMk id="8592" creationId="{00000000-0000-0000-0000-000000000000}"/>
          </ac:grpSpMkLst>
        </pc:grpChg>
        <pc:grpChg chg="replST">
          <ac:chgData name="Abdessamad Derraz" userId="4c6d9526346a9ae3" providerId="LiveId" clId="{CA7699A7-CBE9-4F2F-BAD6-7606B92AC2C5}" dt="2023-01-18T21:26:22.415" v="1500"/>
          <ac:grpSpMkLst>
            <pc:docMk/>
            <pc:sldMk cId="0" sldId="299"/>
            <ac:grpSpMk id="8602" creationId="{00000000-0000-0000-0000-000000000000}"/>
          </ac:grpSpMkLst>
        </pc:grpChg>
        <pc:grpChg chg="replST">
          <ac:chgData name="Abdessamad Derraz" userId="4c6d9526346a9ae3" providerId="LiveId" clId="{CA7699A7-CBE9-4F2F-BAD6-7606B92AC2C5}" dt="2023-01-18T21:26:22.419" v="1501"/>
          <ac:grpSpMkLst>
            <pc:docMk/>
            <pc:sldMk cId="0" sldId="299"/>
            <ac:grpSpMk id="8618" creationId="{00000000-0000-0000-0000-000000000000}"/>
          </ac:grpSpMkLst>
        </pc:grpChg>
        <pc:grpChg chg="replST">
          <ac:chgData name="Abdessamad Derraz" userId="4c6d9526346a9ae3" providerId="LiveId" clId="{CA7699A7-CBE9-4F2F-BAD6-7606B92AC2C5}" dt="2023-01-18T21:26:22.423" v="1502"/>
          <ac:grpSpMkLst>
            <pc:docMk/>
            <pc:sldMk cId="0" sldId="299"/>
            <ac:grpSpMk id="8640" creationId="{00000000-0000-0000-0000-000000000000}"/>
          </ac:grpSpMkLst>
        </pc:grpChg>
        <pc:grpChg chg="replST">
          <ac:chgData name="Abdessamad Derraz" userId="4c6d9526346a9ae3" providerId="LiveId" clId="{CA7699A7-CBE9-4F2F-BAD6-7606B92AC2C5}" dt="2023-01-18T21:26:22.426" v="1503"/>
          <ac:grpSpMkLst>
            <pc:docMk/>
            <pc:sldMk cId="0" sldId="299"/>
            <ac:grpSpMk id="8654" creationId="{00000000-0000-0000-0000-000000000000}"/>
          </ac:grpSpMkLst>
        </pc:grpChg>
        <pc:grpChg chg="replST">
          <ac:chgData name="Abdessamad Derraz" userId="4c6d9526346a9ae3" providerId="LiveId" clId="{CA7699A7-CBE9-4F2F-BAD6-7606B92AC2C5}" dt="2023-01-18T21:26:22.432" v="1504"/>
          <ac:grpSpMkLst>
            <pc:docMk/>
            <pc:sldMk cId="0" sldId="299"/>
            <ac:grpSpMk id="8663" creationId="{00000000-0000-0000-0000-000000000000}"/>
          </ac:grpSpMkLst>
        </pc:grpChg>
        <pc:grpChg chg="replST">
          <ac:chgData name="Abdessamad Derraz" userId="4c6d9526346a9ae3" providerId="LiveId" clId="{CA7699A7-CBE9-4F2F-BAD6-7606B92AC2C5}" dt="2023-01-18T21:26:22.436" v="1505"/>
          <ac:grpSpMkLst>
            <pc:docMk/>
            <pc:sldMk cId="0" sldId="299"/>
            <ac:grpSpMk id="8678" creationId="{00000000-0000-0000-0000-000000000000}"/>
          </ac:grpSpMkLst>
        </pc:grpChg>
        <pc:grpChg chg="replST">
          <ac:chgData name="Abdessamad Derraz" userId="4c6d9526346a9ae3" providerId="LiveId" clId="{CA7699A7-CBE9-4F2F-BAD6-7606B92AC2C5}" dt="2023-01-18T21:26:22.439" v="1506"/>
          <ac:grpSpMkLst>
            <pc:docMk/>
            <pc:sldMk cId="0" sldId="299"/>
            <ac:grpSpMk id="8691" creationId="{00000000-0000-0000-0000-000000000000}"/>
          </ac:grpSpMkLst>
        </pc:grpChg>
        <pc:grpChg chg="replST">
          <ac:chgData name="Abdessamad Derraz" userId="4c6d9526346a9ae3" providerId="LiveId" clId="{CA7699A7-CBE9-4F2F-BAD6-7606B92AC2C5}" dt="2023-01-18T21:26:22.444" v="1507"/>
          <ac:grpSpMkLst>
            <pc:docMk/>
            <pc:sldMk cId="0" sldId="299"/>
            <ac:grpSpMk id="8726" creationId="{00000000-0000-0000-0000-000000000000}"/>
          </ac:grpSpMkLst>
        </pc:grpChg>
        <pc:grpChg chg="replST">
          <ac:chgData name="Abdessamad Derraz" userId="4c6d9526346a9ae3" providerId="LiveId" clId="{CA7699A7-CBE9-4F2F-BAD6-7606B92AC2C5}" dt="2023-01-18T21:26:22.449" v="1508"/>
          <ac:grpSpMkLst>
            <pc:docMk/>
            <pc:sldMk cId="0" sldId="299"/>
            <ac:grpSpMk id="8740" creationId="{00000000-0000-0000-0000-000000000000}"/>
          </ac:grpSpMkLst>
        </pc:grpChg>
        <pc:grpChg chg="replST">
          <ac:chgData name="Abdessamad Derraz" userId="4c6d9526346a9ae3" providerId="LiveId" clId="{CA7699A7-CBE9-4F2F-BAD6-7606B92AC2C5}" dt="2023-01-18T21:26:22.453" v="1509"/>
          <ac:grpSpMkLst>
            <pc:docMk/>
            <pc:sldMk cId="0" sldId="299"/>
            <ac:grpSpMk id="8749" creationId="{00000000-0000-0000-0000-000000000000}"/>
          </ac:grpSpMkLst>
        </pc:grpChg>
        <pc:grpChg chg="replST">
          <ac:chgData name="Abdessamad Derraz" userId="4c6d9526346a9ae3" providerId="LiveId" clId="{CA7699A7-CBE9-4F2F-BAD6-7606B92AC2C5}" dt="2023-01-18T21:26:22.459" v="1510"/>
          <ac:grpSpMkLst>
            <pc:docMk/>
            <pc:sldMk cId="0" sldId="299"/>
            <ac:grpSpMk id="8752" creationId="{00000000-0000-0000-0000-000000000000}"/>
          </ac:grpSpMkLst>
        </pc:grpChg>
        <pc:grpChg chg="replST">
          <ac:chgData name="Abdessamad Derraz" userId="4c6d9526346a9ae3" providerId="LiveId" clId="{CA7699A7-CBE9-4F2F-BAD6-7606B92AC2C5}" dt="2023-01-18T21:26:22.463" v="1511"/>
          <ac:grpSpMkLst>
            <pc:docMk/>
            <pc:sldMk cId="0" sldId="299"/>
            <ac:grpSpMk id="8766"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0"/>
        </pc:sldMkLst>
        <pc:grpChg chg="replST">
          <ac:chgData name="Abdessamad Derraz" userId="4c6d9526346a9ae3" providerId="LiveId" clId="{CA7699A7-CBE9-4F2F-BAD6-7606B92AC2C5}" dt="2023-01-18T21:26:22.467" v="1512"/>
          <ac:grpSpMkLst>
            <pc:docMk/>
            <pc:sldMk cId="0" sldId="300"/>
            <ac:grpSpMk id="8777" creationId="{00000000-0000-0000-0000-000000000000}"/>
          </ac:grpSpMkLst>
        </pc:grpChg>
        <pc:grpChg chg="replST">
          <ac:chgData name="Abdessamad Derraz" userId="4c6d9526346a9ae3" providerId="LiveId" clId="{CA7699A7-CBE9-4F2F-BAD6-7606B92AC2C5}" dt="2023-01-18T21:26:22.471" v="1513"/>
          <ac:grpSpMkLst>
            <pc:docMk/>
            <pc:sldMk cId="0" sldId="300"/>
            <ac:grpSpMk id="8888" creationId="{00000000-0000-0000-0000-000000000000}"/>
          </ac:grpSpMkLst>
        </pc:grpChg>
        <pc:grpChg chg="replST">
          <ac:chgData name="Abdessamad Derraz" userId="4c6d9526346a9ae3" providerId="LiveId" clId="{CA7699A7-CBE9-4F2F-BAD6-7606B92AC2C5}" dt="2023-01-18T21:26:22.475" v="1514"/>
          <ac:grpSpMkLst>
            <pc:docMk/>
            <pc:sldMk cId="0" sldId="300"/>
            <ac:grpSpMk id="8913" creationId="{00000000-0000-0000-0000-000000000000}"/>
          </ac:grpSpMkLst>
        </pc:grpChg>
        <pc:grpChg chg="replST">
          <ac:chgData name="Abdessamad Derraz" userId="4c6d9526346a9ae3" providerId="LiveId" clId="{CA7699A7-CBE9-4F2F-BAD6-7606B92AC2C5}" dt="2023-01-18T21:26:22.479" v="1515"/>
          <ac:grpSpMkLst>
            <pc:docMk/>
            <pc:sldMk cId="0" sldId="300"/>
            <ac:grpSpMk id="8932" creationId="{00000000-0000-0000-0000-000000000000}"/>
          </ac:grpSpMkLst>
        </pc:grpChg>
        <pc:grpChg chg="replST">
          <ac:chgData name="Abdessamad Derraz" userId="4c6d9526346a9ae3" providerId="LiveId" clId="{CA7699A7-CBE9-4F2F-BAD6-7606B92AC2C5}" dt="2023-01-18T21:26:22.483" v="1516"/>
          <ac:grpSpMkLst>
            <pc:docMk/>
            <pc:sldMk cId="0" sldId="300"/>
            <ac:grpSpMk id="8935" creationId="{00000000-0000-0000-0000-000000000000}"/>
          </ac:grpSpMkLst>
        </pc:grpChg>
        <pc:grpChg chg="replST">
          <ac:chgData name="Abdessamad Derraz" userId="4c6d9526346a9ae3" providerId="LiveId" clId="{CA7699A7-CBE9-4F2F-BAD6-7606B92AC2C5}" dt="2023-01-18T21:26:22.488" v="1517"/>
          <ac:grpSpMkLst>
            <pc:docMk/>
            <pc:sldMk cId="0" sldId="300"/>
            <ac:grpSpMk id="8938" creationId="{00000000-0000-0000-0000-000000000000}"/>
          </ac:grpSpMkLst>
        </pc:grpChg>
        <pc:grpChg chg="replST">
          <ac:chgData name="Abdessamad Derraz" userId="4c6d9526346a9ae3" providerId="LiveId" clId="{CA7699A7-CBE9-4F2F-BAD6-7606B92AC2C5}" dt="2023-01-18T21:26:22.493" v="1518"/>
          <ac:grpSpMkLst>
            <pc:docMk/>
            <pc:sldMk cId="0" sldId="300"/>
            <ac:grpSpMk id="8947" creationId="{00000000-0000-0000-0000-000000000000}"/>
          </ac:grpSpMkLst>
        </pc:grpChg>
        <pc:grpChg chg="replST">
          <ac:chgData name="Abdessamad Derraz" userId="4c6d9526346a9ae3" providerId="LiveId" clId="{CA7699A7-CBE9-4F2F-BAD6-7606B92AC2C5}" dt="2023-01-18T21:26:22.497" v="1519"/>
          <ac:grpSpMkLst>
            <pc:docMk/>
            <pc:sldMk cId="0" sldId="300"/>
            <ac:grpSpMk id="8953" creationId="{00000000-0000-0000-0000-000000000000}"/>
          </ac:grpSpMkLst>
        </pc:grpChg>
        <pc:grpChg chg="replST">
          <ac:chgData name="Abdessamad Derraz" userId="4c6d9526346a9ae3" providerId="LiveId" clId="{CA7699A7-CBE9-4F2F-BAD6-7606B92AC2C5}" dt="2023-01-18T21:26:22.500" v="1520"/>
          <ac:grpSpMkLst>
            <pc:docMk/>
            <pc:sldMk cId="0" sldId="300"/>
            <ac:grpSpMk id="8959" creationId="{00000000-0000-0000-0000-000000000000}"/>
          </ac:grpSpMkLst>
        </pc:grpChg>
        <pc:grpChg chg="replST">
          <ac:chgData name="Abdessamad Derraz" userId="4c6d9526346a9ae3" providerId="LiveId" clId="{CA7699A7-CBE9-4F2F-BAD6-7606B92AC2C5}" dt="2023-01-18T21:26:22.504" v="1521"/>
          <ac:grpSpMkLst>
            <pc:docMk/>
            <pc:sldMk cId="0" sldId="300"/>
            <ac:grpSpMk id="8975" creationId="{00000000-0000-0000-0000-000000000000}"/>
          </ac:grpSpMkLst>
        </pc:grpChg>
        <pc:grpChg chg="replST">
          <ac:chgData name="Abdessamad Derraz" userId="4c6d9526346a9ae3" providerId="LiveId" clId="{CA7699A7-CBE9-4F2F-BAD6-7606B92AC2C5}" dt="2023-01-18T21:26:22.507" v="1522"/>
          <ac:grpSpMkLst>
            <pc:docMk/>
            <pc:sldMk cId="0" sldId="300"/>
            <ac:grpSpMk id="8982" creationId="{00000000-0000-0000-0000-000000000000}"/>
          </ac:grpSpMkLst>
        </pc:grpChg>
        <pc:grpChg chg="replST">
          <ac:chgData name="Abdessamad Derraz" userId="4c6d9526346a9ae3" providerId="LiveId" clId="{CA7699A7-CBE9-4F2F-BAD6-7606B92AC2C5}" dt="2023-01-18T21:26:22.512" v="1523"/>
          <ac:grpSpMkLst>
            <pc:docMk/>
            <pc:sldMk cId="0" sldId="300"/>
            <ac:grpSpMk id="8987" creationId="{00000000-0000-0000-0000-000000000000}"/>
          </ac:grpSpMkLst>
        </pc:grpChg>
        <pc:grpChg chg="replST">
          <ac:chgData name="Abdessamad Derraz" userId="4c6d9526346a9ae3" providerId="LiveId" clId="{CA7699A7-CBE9-4F2F-BAD6-7606B92AC2C5}" dt="2023-01-18T21:26:22.517" v="1524"/>
          <ac:grpSpMkLst>
            <pc:docMk/>
            <pc:sldMk cId="0" sldId="300"/>
            <ac:grpSpMk id="9001" creationId="{00000000-0000-0000-0000-000000000000}"/>
          </ac:grpSpMkLst>
        </pc:grpChg>
        <pc:grpChg chg="replST">
          <ac:chgData name="Abdessamad Derraz" userId="4c6d9526346a9ae3" providerId="LiveId" clId="{CA7699A7-CBE9-4F2F-BAD6-7606B92AC2C5}" dt="2023-01-18T21:26:22.522" v="1525"/>
          <ac:grpSpMkLst>
            <pc:docMk/>
            <pc:sldMk cId="0" sldId="300"/>
            <ac:grpSpMk id="9010" creationId="{00000000-0000-0000-0000-000000000000}"/>
          </ac:grpSpMkLst>
        </pc:grpChg>
        <pc:grpChg chg="replST">
          <ac:chgData name="Abdessamad Derraz" userId="4c6d9526346a9ae3" providerId="LiveId" clId="{CA7699A7-CBE9-4F2F-BAD6-7606B92AC2C5}" dt="2023-01-18T21:26:22.526" v="1526"/>
          <ac:grpSpMkLst>
            <pc:docMk/>
            <pc:sldMk cId="0" sldId="300"/>
            <ac:grpSpMk id="9015" creationId="{00000000-0000-0000-0000-000000000000}"/>
          </ac:grpSpMkLst>
        </pc:grpChg>
        <pc:grpChg chg="replST">
          <ac:chgData name="Abdessamad Derraz" userId="4c6d9526346a9ae3" providerId="LiveId" clId="{CA7699A7-CBE9-4F2F-BAD6-7606B92AC2C5}" dt="2023-01-18T21:26:22.530" v="1527"/>
          <ac:grpSpMkLst>
            <pc:docMk/>
            <pc:sldMk cId="0" sldId="300"/>
            <ac:grpSpMk id="9075" creationId="{00000000-0000-0000-0000-000000000000}"/>
          </ac:grpSpMkLst>
        </pc:grpChg>
        <pc:grpChg chg="replST">
          <ac:chgData name="Abdessamad Derraz" userId="4c6d9526346a9ae3" providerId="LiveId" clId="{CA7699A7-CBE9-4F2F-BAD6-7606B92AC2C5}" dt="2023-01-18T21:26:22.533" v="1528"/>
          <ac:grpSpMkLst>
            <pc:docMk/>
            <pc:sldMk cId="0" sldId="300"/>
            <ac:grpSpMk id="9085" creationId="{00000000-0000-0000-0000-000000000000}"/>
          </ac:grpSpMkLst>
        </pc:grpChg>
        <pc:grpChg chg="replST">
          <ac:chgData name="Abdessamad Derraz" userId="4c6d9526346a9ae3" providerId="LiveId" clId="{CA7699A7-CBE9-4F2F-BAD6-7606B92AC2C5}" dt="2023-01-18T21:26:22.537" v="1529"/>
          <ac:grpSpMkLst>
            <pc:docMk/>
            <pc:sldMk cId="0" sldId="300"/>
            <ac:grpSpMk id="9094" creationId="{00000000-0000-0000-0000-000000000000}"/>
          </ac:grpSpMkLst>
        </pc:grpChg>
        <pc:grpChg chg="replST">
          <ac:chgData name="Abdessamad Derraz" userId="4c6d9526346a9ae3" providerId="LiveId" clId="{CA7699A7-CBE9-4F2F-BAD6-7606B92AC2C5}" dt="2023-01-18T21:26:22.540" v="1530"/>
          <ac:grpSpMkLst>
            <pc:docMk/>
            <pc:sldMk cId="0" sldId="300"/>
            <ac:grpSpMk id="912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1"/>
        </pc:sldMkLst>
        <pc:spChg chg="replST">
          <ac:chgData name="Abdessamad Derraz" userId="4c6d9526346a9ae3" providerId="LiveId" clId="{CA7699A7-CBE9-4F2F-BAD6-7606B92AC2C5}" dt="2023-01-18T21:26:22.549" v="1532"/>
          <ac:spMkLst>
            <pc:docMk/>
            <pc:sldMk cId="0" sldId="301"/>
            <ac:spMk id="9154" creationId="{00000000-0000-0000-0000-000000000000}"/>
          </ac:spMkLst>
        </pc:spChg>
        <pc:spChg chg="replST">
          <ac:chgData name="Abdessamad Derraz" userId="4c6d9526346a9ae3" providerId="LiveId" clId="{CA7699A7-CBE9-4F2F-BAD6-7606B92AC2C5}" dt="2023-01-18T21:26:22.569" v="1537"/>
          <ac:spMkLst>
            <pc:docMk/>
            <pc:sldMk cId="0" sldId="301"/>
            <ac:spMk id="9175" creationId="{00000000-0000-0000-0000-000000000000}"/>
          </ac:spMkLst>
        </pc:spChg>
        <pc:spChg chg="replST">
          <ac:chgData name="Abdessamad Derraz" userId="4c6d9526346a9ae3" providerId="LiveId" clId="{CA7699A7-CBE9-4F2F-BAD6-7606B92AC2C5}" dt="2023-01-18T21:26:22.578" v="1539"/>
          <ac:spMkLst>
            <pc:docMk/>
            <pc:sldMk cId="0" sldId="301"/>
            <ac:spMk id="9180" creationId="{00000000-0000-0000-0000-000000000000}"/>
          </ac:spMkLst>
        </pc:spChg>
        <pc:spChg chg="replST">
          <ac:chgData name="Abdessamad Derraz" userId="4c6d9526346a9ae3" providerId="LiveId" clId="{CA7699A7-CBE9-4F2F-BAD6-7606B92AC2C5}" dt="2023-01-18T21:26:22.646" v="1555"/>
          <ac:spMkLst>
            <pc:docMk/>
            <pc:sldMk cId="0" sldId="301"/>
            <ac:spMk id="9278" creationId="{00000000-0000-0000-0000-000000000000}"/>
          </ac:spMkLst>
        </pc:spChg>
        <pc:spChg chg="replST">
          <ac:chgData name="Abdessamad Derraz" userId="4c6d9526346a9ae3" providerId="LiveId" clId="{CA7699A7-CBE9-4F2F-BAD6-7606B92AC2C5}" dt="2023-01-18T21:26:22.663" v="1559"/>
          <ac:spMkLst>
            <pc:docMk/>
            <pc:sldMk cId="0" sldId="301"/>
            <ac:spMk id="9297" creationId="{00000000-0000-0000-0000-000000000000}"/>
          </ac:spMkLst>
        </pc:spChg>
        <pc:spChg chg="replST">
          <ac:chgData name="Abdessamad Derraz" userId="4c6d9526346a9ae3" providerId="LiveId" clId="{CA7699A7-CBE9-4F2F-BAD6-7606B92AC2C5}" dt="2023-01-18T21:26:22.670" v="1561"/>
          <ac:spMkLst>
            <pc:docMk/>
            <pc:sldMk cId="0" sldId="301"/>
            <ac:spMk id="9305" creationId="{00000000-0000-0000-0000-000000000000}"/>
          </ac:spMkLst>
        </pc:spChg>
        <pc:spChg chg="replST">
          <ac:chgData name="Abdessamad Derraz" userId="4c6d9526346a9ae3" providerId="LiveId" clId="{CA7699A7-CBE9-4F2F-BAD6-7606B92AC2C5}" dt="2023-01-18T21:26:22.703" v="1569"/>
          <ac:spMkLst>
            <pc:docMk/>
            <pc:sldMk cId="0" sldId="301"/>
            <ac:spMk id="9367" creationId="{00000000-0000-0000-0000-000000000000}"/>
          </ac:spMkLst>
        </pc:spChg>
        <pc:spChg chg="replST">
          <ac:chgData name="Abdessamad Derraz" userId="4c6d9526346a9ae3" providerId="LiveId" clId="{CA7699A7-CBE9-4F2F-BAD6-7606B92AC2C5}" dt="2023-01-18T21:26:22.716" v="1572"/>
          <ac:spMkLst>
            <pc:docMk/>
            <pc:sldMk cId="0" sldId="301"/>
            <ac:spMk id="9379" creationId="{00000000-0000-0000-0000-000000000000}"/>
          </ac:spMkLst>
        </pc:spChg>
        <pc:spChg chg="replST">
          <ac:chgData name="Abdessamad Derraz" userId="4c6d9526346a9ae3" providerId="LiveId" clId="{CA7699A7-CBE9-4F2F-BAD6-7606B92AC2C5}" dt="2023-01-18T21:26:22.733" v="1576"/>
          <ac:spMkLst>
            <pc:docMk/>
            <pc:sldMk cId="0" sldId="301"/>
            <ac:spMk id="9395" creationId="{00000000-0000-0000-0000-000000000000}"/>
          </ac:spMkLst>
        </pc:spChg>
        <pc:spChg chg="replST">
          <ac:chgData name="Abdessamad Derraz" userId="4c6d9526346a9ae3" providerId="LiveId" clId="{CA7699A7-CBE9-4F2F-BAD6-7606B92AC2C5}" dt="2023-01-18T21:26:22.768" v="1585"/>
          <ac:spMkLst>
            <pc:docMk/>
            <pc:sldMk cId="0" sldId="301"/>
            <ac:spMk id="9435" creationId="{00000000-0000-0000-0000-000000000000}"/>
          </ac:spMkLst>
        </pc:spChg>
        <pc:spChg chg="replST">
          <ac:chgData name="Abdessamad Derraz" userId="4c6d9526346a9ae3" providerId="LiveId" clId="{CA7699A7-CBE9-4F2F-BAD6-7606B92AC2C5}" dt="2023-01-18T21:26:22.802" v="1593"/>
          <ac:spMkLst>
            <pc:docMk/>
            <pc:sldMk cId="0" sldId="301"/>
            <ac:spMk id="9485" creationId="{00000000-0000-0000-0000-000000000000}"/>
          </ac:spMkLst>
        </pc:spChg>
        <pc:spChg chg="replST">
          <ac:chgData name="Abdessamad Derraz" userId="4c6d9526346a9ae3" providerId="LiveId" clId="{CA7699A7-CBE9-4F2F-BAD6-7606B92AC2C5}" dt="2023-01-18T21:26:22.832" v="1599"/>
          <ac:spMkLst>
            <pc:docMk/>
            <pc:sldMk cId="0" sldId="301"/>
            <ac:spMk id="9519" creationId="{00000000-0000-0000-0000-000000000000}"/>
          </ac:spMkLst>
        </pc:spChg>
        <pc:spChg chg="replST">
          <ac:chgData name="Abdessamad Derraz" userId="4c6d9526346a9ae3" providerId="LiveId" clId="{CA7699A7-CBE9-4F2F-BAD6-7606B92AC2C5}" dt="2023-01-18T21:26:22.836" v="1600"/>
          <ac:spMkLst>
            <pc:docMk/>
            <pc:sldMk cId="0" sldId="301"/>
            <ac:spMk id="9520" creationId="{00000000-0000-0000-0000-000000000000}"/>
          </ac:spMkLst>
        </pc:spChg>
        <pc:grpChg chg="replST">
          <ac:chgData name="Abdessamad Derraz" userId="4c6d9526346a9ae3" providerId="LiveId" clId="{CA7699A7-CBE9-4F2F-BAD6-7606B92AC2C5}" dt="2023-01-18T21:26:22.545" v="1531"/>
          <ac:grpSpMkLst>
            <pc:docMk/>
            <pc:sldMk cId="0" sldId="301"/>
            <ac:grpSpMk id="9148" creationId="{00000000-0000-0000-0000-000000000000}"/>
          </ac:grpSpMkLst>
        </pc:grpChg>
        <pc:grpChg chg="replST">
          <ac:chgData name="Abdessamad Derraz" userId="4c6d9526346a9ae3" providerId="LiveId" clId="{CA7699A7-CBE9-4F2F-BAD6-7606B92AC2C5}" dt="2023-01-18T21:26:22.553" v="1533"/>
          <ac:grpSpMkLst>
            <pc:docMk/>
            <pc:sldMk cId="0" sldId="301"/>
            <ac:grpSpMk id="9155" creationId="{00000000-0000-0000-0000-000000000000}"/>
          </ac:grpSpMkLst>
        </pc:grpChg>
        <pc:grpChg chg="replST">
          <ac:chgData name="Abdessamad Derraz" userId="4c6d9526346a9ae3" providerId="LiveId" clId="{CA7699A7-CBE9-4F2F-BAD6-7606B92AC2C5}" dt="2023-01-18T21:26:22.556" v="1534"/>
          <ac:grpSpMkLst>
            <pc:docMk/>
            <pc:sldMk cId="0" sldId="301"/>
            <ac:grpSpMk id="9159" creationId="{00000000-0000-0000-0000-000000000000}"/>
          </ac:grpSpMkLst>
        </pc:grpChg>
        <pc:grpChg chg="replST">
          <ac:chgData name="Abdessamad Derraz" userId="4c6d9526346a9ae3" providerId="LiveId" clId="{CA7699A7-CBE9-4F2F-BAD6-7606B92AC2C5}" dt="2023-01-18T21:26:22.561" v="1535"/>
          <ac:grpSpMkLst>
            <pc:docMk/>
            <pc:sldMk cId="0" sldId="301"/>
            <ac:grpSpMk id="9164" creationId="{00000000-0000-0000-0000-000000000000}"/>
          </ac:grpSpMkLst>
        </pc:grpChg>
        <pc:grpChg chg="replST">
          <ac:chgData name="Abdessamad Derraz" userId="4c6d9526346a9ae3" providerId="LiveId" clId="{CA7699A7-CBE9-4F2F-BAD6-7606B92AC2C5}" dt="2023-01-18T21:26:22.565" v="1536"/>
          <ac:grpSpMkLst>
            <pc:docMk/>
            <pc:sldMk cId="0" sldId="301"/>
            <ac:grpSpMk id="9169" creationId="{00000000-0000-0000-0000-000000000000}"/>
          </ac:grpSpMkLst>
        </pc:grpChg>
        <pc:grpChg chg="replST">
          <ac:chgData name="Abdessamad Derraz" userId="4c6d9526346a9ae3" providerId="LiveId" clId="{CA7699A7-CBE9-4F2F-BAD6-7606B92AC2C5}" dt="2023-01-18T21:26:22.572" v="1538"/>
          <ac:grpSpMkLst>
            <pc:docMk/>
            <pc:sldMk cId="0" sldId="301"/>
            <ac:grpSpMk id="9176" creationId="{00000000-0000-0000-0000-000000000000}"/>
          </ac:grpSpMkLst>
        </pc:grpChg>
        <pc:grpChg chg="replST">
          <ac:chgData name="Abdessamad Derraz" userId="4c6d9526346a9ae3" providerId="LiveId" clId="{CA7699A7-CBE9-4F2F-BAD6-7606B92AC2C5}" dt="2023-01-18T21:26:22.582" v="1540"/>
          <ac:grpSpMkLst>
            <pc:docMk/>
            <pc:sldMk cId="0" sldId="301"/>
            <ac:grpSpMk id="9181" creationId="{00000000-0000-0000-0000-000000000000}"/>
          </ac:grpSpMkLst>
        </pc:grpChg>
        <pc:grpChg chg="replST">
          <ac:chgData name="Abdessamad Derraz" userId="4c6d9526346a9ae3" providerId="LiveId" clId="{CA7699A7-CBE9-4F2F-BAD6-7606B92AC2C5}" dt="2023-01-18T21:26:22.586" v="1541"/>
          <ac:grpSpMkLst>
            <pc:docMk/>
            <pc:sldMk cId="0" sldId="301"/>
            <ac:grpSpMk id="9186" creationId="{00000000-0000-0000-0000-000000000000}"/>
          </ac:grpSpMkLst>
        </pc:grpChg>
        <pc:grpChg chg="replST">
          <ac:chgData name="Abdessamad Derraz" userId="4c6d9526346a9ae3" providerId="LiveId" clId="{CA7699A7-CBE9-4F2F-BAD6-7606B92AC2C5}" dt="2023-01-18T21:26:22.590" v="1542"/>
          <ac:grpSpMkLst>
            <pc:docMk/>
            <pc:sldMk cId="0" sldId="301"/>
            <ac:grpSpMk id="9189" creationId="{00000000-0000-0000-0000-000000000000}"/>
          </ac:grpSpMkLst>
        </pc:grpChg>
        <pc:grpChg chg="replST">
          <ac:chgData name="Abdessamad Derraz" userId="4c6d9526346a9ae3" providerId="LiveId" clId="{CA7699A7-CBE9-4F2F-BAD6-7606B92AC2C5}" dt="2023-01-18T21:26:22.595" v="1543"/>
          <ac:grpSpMkLst>
            <pc:docMk/>
            <pc:sldMk cId="0" sldId="301"/>
            <ac:grpSpMk id="9192" creationId="{00000000-0000-0000-0000-000000000000}"/>
          </ac:grpSpMkLst>
        </pc:grpChg>
        <pc:grpChg chg="replST">
          <ac:chgData name="Abdessamad Derraz" userId="4c6d9526346a9ae3" providerId="LiveId" clId="{CA7699A7-CBE9-4F2F-BAD6-7606B92AC2C5}" dt="2023-01-18T21:26:22.599" v="1544"/>
          <ac:grpSpMkLst>
            <pc:docMk/>
            <pc:sldMk cId="0" sldId="301"/>
            <ac:grpSpMk id="9199" creationId="{00000000-0000-0000-0000-000000000000}"/>
          </ac:grpSpMkLst>
        </pc:grpChg>
        <pc:grpChg chg="replST">
          <ac:chgData name="Abdessamad Derraz" userId="4c6d9526346a9ae3" providerId="LiveId" clId="{CA7699A7-CBE9-4F2F-BAD6-7606B92AC2C5}" dt="2023-01-18T21:26:22.603" v="1545"/>
          <ac:grpSpMkLst>
            <pc:docMk/>
            <pc:sldMk cId="0" sldId="301"/>
            <ac:grpSpMk id="9217" creationId="{00000000-0000-0000-0000-000000000000}"/>
          </ac:grpSpMkLst>
        </pc:grpChg>
        <pc:grpChg chg="replST">
          <ac:chgData name="Abdessamad Derraz" userId="4c6d9526346a9ae3" providerId="LiveId" clId="{CA7699A7-CBE9-4F2F-BAD6-7606B92AC2C5}" dt="2023-01-18T21:26:22.606" v="1546"/>
          <ac:grpSpMkLst>
            <pc:docMk/>
            <pc:sldMk cId="0" sldId="301"/>
            <ac:grpSpMk id="9224" creationId="{00000000-0000-0000-0000-000000000000}"/>
          </ac:grpSpMkLst>
        </pc:grpChg>
        <pc:grpChg chg="replST">
          <ac:chgData name="Abdessamad Derraz" userId="4c6d9526346a9ae3" providerId="LiveId" clId="{CA7699A7-CBE9-4F2F-BAD6-7606B92AC2C5}" dt="2023-01-18T21:26:22.610" v="1547"/>
          <ac:grpSpMkLst>
            <pc:docMk/>
            <pc:sldMk cId="0" sldId="301"/>
            <ac:grpSpMk id="9230" creationId="{00000000-0000-0000-0000-000000000000}"/>
          </ac:grpSpMkLst>
        </pc:grpChg>
        <pc:grpChg chg="replST">
          <ac:chgData name="Abdessamad Derraz" userId="4c6d9526346a9ae3" providerId="LiveId" clId="{CA7699A7-CBE9-4F2F-BAD6-7606B92AC2C5}" dt="2023-01-18T21:26:22.614" v="1548"/>
          <ac:grpSpMkLst>
            <pc:docMk/>
            <pc:sldMk cId="0" sldId="301"/>
            <ac:grpSpMk id="9233" creationId="{00000000-0000-0000-0000-000000000000}"/>
          </ac:grpSpMkLst>
        </pc:grpChg>
        <pc:grpChg chg="replST">
          <ac:chgData name="Abdessamad Derraz" userId="4c6d9526346a9ae3" providerId="LiveId" clId="{CA7699A7-CBE9-4F2F-BAD6-7606B92AC2C5}" dt="2023-01-18T21:26:22.619" v="1549"/>
          <ac:grpSpMkLst>
            <pc:docMk/>
            <pc:sldMk cId="0" sldId="301"/>
            <ac:grpSpMk id="9237" creationId="{00000000-0000-0000-0000-000000000000}"/>
          </ac:grpSpMkLst>
        </pc:grpChg>
        <pc:grpChg chg="replST">
          <ac:chgData name="Abdessamad Derraz" userId="4c6d9526346a9ae3" providerId="LiveId" clId="{CA7699A7-CBE9-4F2F-BAD6-7606B92AC2C5}" dt="2023-01-18T21:26:22.623" v="1550"/>
          <ac:grpSpMkLst>
            <pc:docMk/>
            <pc:sldMk cId="0" sldId="301"/>
            <ac:grpSpMk id="9241" creationId="{00000000-0000-0000-0000-000000000000}"/>
          </ac:grpSpMkLst>
        </pc:grpChg>
        <pc:grpChg chg="replST">
          <ac:chgData name="Abdessamad Derraz" userId="4c6d9526346a9ae3" providerId="LiveId" clId="{CA7699A7-CBE9-4F2F-BAD6-7606B92AC2C5}" dt="2023-01-18T21:26:22.630" v="1551"/>
          <ac:grpSpMkLst>
            <pc:docMk/>
            <pc:sldMk cId="0" sldId="301"/>
            <ac:grpSpMk id="9244" creationId="{00000000-0000-0000-0000-000000000000}"/>
          </ac:grpSpMkLst>
        </pc:grpChg>
        <pc:grpChg chg="replST">
          <ac:chgData name="Abdessamad Derraz" userId="4c6d9526346a9ae3" providerId="LiveId" clId="{CA7699A7-CBE9-4F2F-BAD6-7606B92AC2C5}" dt="2023-01-18T21:26:22.634" v="1552"/>
          <ac:grpSpMkLst>
            <pc:docMk/>
            <pc:sldMk cId="0" sldId="301"/>
            <ac:grpSpMk id="9249" creationId="{00000000-0000-0000-0000-000000000000}"/>
          </ac:grpSpMkLst>
        </pc:grpChg>
        <pc:grpChg chg="replST">
          <ac:chgData name="Abdessamad Derraz" userId="4c6d9526346a9ae3" providerId="LiveId" clId="{CA7699A7-CBE9-4F2F-BAD6-7606B92AC2C5}" dt="2023-01-18T21:26:22.638" v="1553"/>
          <ac:grpSpMkLst>
            <pc:docMk/>
            <pc:sldMk cId="0" sldId="301"/>
            <ac:grpSpMk id="9252" creationId="{00000000-0000-0000-0000-000000000000}"/>
          </ac:grpSpMkLst>
        </pc:grpChg>
        <pc:grpChg chg="replST">
          <ac:chgData name="Abdessamad Derraz" userId="4c6d9526346a9ae3" providerId="LiveId" clId="{CA7699A7-CBE9-4F2F-BAD6-7606B92AC2C5}" dt="2023-01-18T21:26:22.642" v="1554"/>
          <ac:grpSpMkLst>
            <pc:docMk/>
            <pc:sldMk cId="0" sldId="301"/>
            <ac:grpSpMk id="9271" creationId="{00000000-0000-0000-0000-000000000000}"/>
          </ac:grpSpMkLst>
        </pc:grpChg>
        <pc:grpChg chg="replST">
          <ac:chgData name="Abdessamad Derraz" userId="4c6d9526346a9ae3" providerId="LiveId" clId="{CA7699A7-CBE9-4F2F-BAD6-7606B92AC2C5}" dt="2023-01-18T21:26:22.650" v="1556"/>
          <ac:grpSpMkLst>
            <pc:docMk/>
            <pc:sldMk cId="0" sldId="301"/>
            <ac:grpSpMk id="9279" creationId="{00000000-0000-0000-0000-000000000000}"/>
          </ac:grpSpMkLst>
        </pc:grpChg>
        <pc:grpChg chg="replST">
          <ac:chgData name="Abdessamad Derraz" userId="4c6d9526346a9ae3" providerId="LiveId" clId="{CA7699A7-CBE9-4F2F-BAD6-7606B92AC2C5}" dt="2023-01-18T21:26:22.655" v="1557"/>
          <ac:grpSpMkLst>
            <pc:docMk/>
            <pc:sldMk cId="0" sldId="301"/>
            <ac:grpSpMk id="9286" creationId="{00000000-0000-0000-0000-000000000000}"/>
          </ac:grpSpMkLst>
        </pc:grpChg>
        <pc:grpChg chg="replST">
          <ac:chgData name="Abdessamad Derraz" userId="4c6d9526346a9ae3" providerId="LiveId" clId="{CA7699A7-CBE9-4F2F-BAD6-7606B92AC2C5}" dt="2023-01-18T21:26:22.660" v="1558"/>
          <ac:grpSpMkLst>
            <pc:docMk/>
            <pc:sldMk cId="0" sldId="301"/>
            <ac:grpSpMk id="9293" creationId="{00000000-0000-0000-0000-000000000000}"/>
          </ac:grpSpMkLst>
        </pc:grpChg>
        <pc:grpChg chg="replST">
          <ac:chgData name="Abdessamad Derraz" userId="4c6d9526346a9ae3" providerId="LiveId" clId="{CA7699A7-CBE9-4F2F-BAD6-7606B92AC2C5}" dt="2023-01-18T21:26:22.667" v="1560"/>
          <ac:grpSpMkLst>
            <pc:docMk/>
            <pc:sldMk cId="0" sldId="301"/>
            <ac:grpSpMk id="9298" creationId="{00000000-0000-0000-0000-000000000000}"/>
          </ac:grpSpMkLst>
        </pc:grpChg>
        <pc:grpChg chg="replST">
          <ac:chgData name="Abdessamad Derraz" userId="4c6d9526346a9ae3" providerId="LiveId" clId="{CA7699A7-CBE9-4F2F-BAD6-7606B92AC2C5}" dt="2023-01-18T21:26:22.674" v="1562"/>
          <ac:grpSpMkLst>
            <pc:docMk/>
            <pc:sldMk cId="0" sldId="301"/>
            <ac:grpSpMk id="9306" creationId="{00000000-0000-0000-0000-000000000000}"/>
          </ac:grpSpMkLst>
        </pc:grpChg>
        <pc:grpChg chg="replST">
          <ac:chgData name="Abdessamad Derraz" userId="4c6d9526346a9ae3" providerId="LiveId" clId="{CA7699A7-CBE9-4F2F-BAD6-7606B92AC2C5}" dt="2023-01-18T21:26:22.678" v="1563"/>
          <ac:grpSpMkLst>
            <pc:docMk/>
            <pc:sldMk cId="0" sldId="301"/>
            <ac:grpSpMk id="9310" creationId="{00000000-0000-0000-0000-000000000000}"/>
          </ac:grpSpMkLst>
        </pc:grpChg>
        <pc:grpChg chg="replST">
          <ac:chgData name="Abdessamad Derraz" userId="4c6d9526346a9ae3" providerId="LiveId" clId="{CA7699A7-CBE9-4F2F-BAD6-7606B92AC2C5}" dt="2023-01-18T21:26:22.682" v="1564"/>
          <ac:grpSpMkLst>
            <pc:docMk/>
            <pc:sldMk cId="0" sldId="301"/>
            <ac:grpSpMk id="9328" creationId="{00000000-0000-0000-0000-000000000000}"/>
          </ac:grpSpMkLst>
        </pc:grpChg>
        <pc:grpChg chg="replST">
          <ac:chgData name="Abdessamad Derraz" userId="4c6d9526346a9ae3" providerId="LiveId" clId="{CA7699A7-CBE9-4F2F-BAD6-7606B92AC2C5}" dt="2023-01-18T21:26:22.686" v="1565"/>
          <ac:grpSpMkLst>
            <pc:docMk/>
            <pc:sldMk cId="0" sldId="301"/>
            <ac:grpSpMk id="9343" creationId="{00000000-0000-0000-0000-000000000000}"/>
          </ac:grpSpMkLst>
        </pc:grpChg>
        <pc:grpChg chg="replST">
          <ac:chgData name="Abdessamad Derraz" userId="4c6d9526346a9ae3" providerId="LiveId" clId="{CA7699A7-CBE9-4F2F-BAD6-7606B92AC2C5}" dt="2023-01-18T21:26:22.690" v="1566"/>
          <ac:grpSpMkLst>
            <pc:docMk/>
            <pc:sldMk cId="0" sldId="301"/>
            <ac:grpSpMk id="9353" creationId="{00000000-0000-0000-0000-000000000000}"/>
          </ac:grpSpMkLst>
        </pc:grpChg>
        <pc:grpChg chg="replST">
          <ac:chgData name="Abdessamad Derraz" userId="4c6d9526346a9ae3" providerId="LiveId" clId="{CA7699A7-CBE9-4F2F-BAD6-7606B92AC2C5}" dt="2023-01-18T21:26:22.695" v="1567"/>
          <ac:grpSpMkLst>
            <pc:docMk/>
            <pc:sldMk cId="0" sldId="301"/>
            <ac:grpSpMk id="9361" creationId="{00000000-0000-0000-0000-000000000000}"/>
          </ac:grpSpMkLst>
        </pc:grpChg>
        <pc:grpChg chg="replST">
          <ac:chgData name="Abdessamad Derraz" userId="4c6d9526346a9ae3" providerId="LiveId" clId="{CA7699A7-CBE9-4F2F-BAD6-7606B92AC2C5}" dt="2023-01-18T21:26:22.699" v="1568"/>
          <ac:grpSpMkLst>
            <pc:docMk/>
            <pc:sldMk cId="0" sldId="301"/>
            <ac:grpSpMk id="9364" creationId="{00000000-0000-0000-0000-000000000000}"/>
          </ac:grpSpMkLst>
        </pc:grpChg>
        <pc:grpChg chg="replST">
          <ac:chgData name="Abdessamad Derraz" userId="4c6d9526346a9ae3" providerId="LiveId" clId="{CA7699A7-CBE9-4F2F-BAD6-7606B92AC2C5}" dt="2023-01-18T21:26:22.707" v="1570"/>
          <ac:grpSpMkLst>
            <pc:docMk/>
            <pc:sldMk cId="0" sldId="301"/>
            <ac:grpSpMk id="9368" creationId="{00000000-0000-0000-0000-000000000000}"/>
          </ac:grpSpMkLst>
        </pc:grpChg>
        <pc:grpChg chg="replST">
          <ac:chgData name="Abdessamad Derraz" userId="4c6d9526346a9ae3" providerId="LiveId" clId="{CA7699A7-CBE9-4F2F-BAD6-7606B92AC2C5}" dt="2023-01-18T21:26:22.712" v="1571"/>
          <ac:grpSpMkLst>
            <pc:docMk/>
            <pc:sldMk cId="0" sldId="301"/>
            <ac:grpSpMk id="9376" creationId="{00000000-0000-0000-0000-000000000000}"/>
          </ac:grpSpMkLst>
        </pc:grpChg>
        <pc:grpChg chg="replST">
          <ac:chgData name="Abdessamad Derraz" userId="4c6d9526346a9ae3" providerId="LiveId" clId="{CA7699A7-CBE9-4F2F-BAD6-7606B92AC2C5}" dt="2023-01-18T21:26:22.721" v="1573"/>
          <ac:grpSpMkLst>
            <pc:docMk/>
            <pc:sldMk cId="0" sldId="301"/>
            <ac:grpSpMk id="9380" creationId="{00000000-0000-0000-0000-000000000000}"/>
          </ac:grpSpMkLst>
        </pc:grpChg>
        <pc:grpChg chg="replST">
          <ac:chgData name="Abdessamad Derraz" userId="4c6d9526346a9ae3" providerId="LiveId" clId="{CA7699A7-CBE9-4F2F-BAD6-7606B92AC2C5}" dt="2023-01-18T21:26:22.725" v="1574"/>
          <ac:grpSpMkLst>
            <pc:docMk/>
            <pc:sldMk cId="0" sldId="301"/>
            <ac:grpSpMk id="9383" creationId="{00000000-0000-0000-0000-000000000000}"/>
          </ac:grpSpMkLst>
        </pc:grpChg>
        <pc:grpChg chg="replST">
          <ac:chgData name="Abdessamad Derraz" userId="4c6d9526346a9ae3" providerId="LiveId" clId="{CA7699A7-CBE9-4F2F-BAD6-7606B92AC2C5}" dt="2023-01-18T21:26:22.729" v="1575"/>
          <ac:grpSpMkLst>
            <pc:docMk/>
            <pc:sldMk cId="0" sldId="301"/>
            <ac:grpSpMk id="9389" creationId="{00000000-0000-0000-0000-000000000000}"/>
          </ac:grpSpMkLst>
        </pc:grpChg>
        <pc:grpChg chg="replST">
          <ac:chgData name="Abdessamad Derraz" userId="4c6d9526346a9ae3" providerId="LiveId" clId="{CA7699A7-CBE9-4F2F-BAD6-7606B92AC2C5}" dt="2023-01-18T21:26:22.736" v="1577"/>
          <ac:grpSpMkLst>
            <pc:docMk/>
            <pc:sldMk cId="0" sldId="301"/>
            <ac:grpSpMk id="9396" creationId="{00000000-0000-0000-0000-000000000000}"/>
          </ac:grpSpMkLst>
        </pc:grpChg>
        <pc:grpChg chg="replST">
          <ac:chgData name="Abdessamad Derraz" userId="4c6d9526346a9ae3" providerId="LiveId" clId="{CA7699A7-CBE9-4F2F-BAD6-7606B92AC2C5}" dt="2023-01-18T21:26:22.739" v="1578"/>
          <ac:grpSpMkLst>
            <pc:docMk/>
            <pc:sldMk cId="0" sldId="301"/>
            <ac:grpSpMk id="9402" creationId="{00000000-0000-0000-0000-000000000000}"/>
          </ac:grpSpMkLst>
        </pc:grpChg>
        <pc:grpChg chg="replST">
          <ac:chgData name="Abdessamad Derraz" userId="4c6d9526346a9ae3" providerId="LiveId" clId="{CA7699A7-CBE9-4F2F-BAD6-7606B92AC2C5}" dt="2023-01-18T21:26:22.743" v="1579"/>
          <ac:grpSpMkLst>
            <pc:docMk/>
            <pc:sldMk cId="0" sldId="301"/>
            <ac:grpSpMk id="9408" creationId="{00000000-0000-0000-0000-000000000000}"/>
          </ac:grpSpMkLst>
        </pc:grpChg>
        <pc:grpChg chg="replST">
          <ac:chgData name="Abdessamad Derraz" userId="4c6d9526346a9ae3" providerId="LiveId" clId="{CA7699A7-CBE9-4F2F-BAD6-7606B92AC2C5}" dt="2023-01-18T21:26:22.746" v="1580"/>
          <ac:grpSpMkLst>
            <pc:docMk/>
            <pc:sldMk cId="0" sldId="301"/>
            <ac:grpSpMk id="9414" creationId="{00000000-0000-0000-0000-000000000000}"/>
          </ac:grpSpMkLst>
        </pc:grpChg>
        <pc:grpChg chg="replST">
          <ac:chgData name="Abdessamad Derraz" userId="4c6d9526346a9ae3" providerId="LiveId" clId="{CA7699A7-CBE9-4F2F-BAD6-7606B92AC2C5}" dt="2023-01-18T21:26:22.751" v="1581"/>
          <ac:grpSpMkLst>
            <pc:docMk/>
            <pc:sldMk cId="0" sldId="301"/>
            <ac:grpSpMk id="9418" creationId="{00000000-0000-0000-0000-000000000000}"/>
          </ac:grpSpMkLst>
        </pc:grpChg>
        <pc:grpChg chg="replST">
          <ac:chgData name="Abdessamad Derraz" userId="4c6d9526346a9ae3" providerId="LiveId" clId="{CA7699A7-CBE9-4F2F-BAD6-7606B92AC2C5}" dt="2023-01-18T21:26:22.756" v="1582"/>
          <ac:grpSpMkLst>
            <pc:docMk/>
            <pc:sldMk cId="0" sldId="301"/>
            <ac:grpSpMk id="9423" creationId="{00000000-0000-0000-0000-000000000000}"/>
          </ac:grpSpMkLst>
        </pc:grpChg>
        <pc:grpChg chg="replST">
          <ac:chgData name="Abdessamad Derraz" userId="4c6d9526346a9ae3" providerId="LiveId" clId="{CA7699A7-CBE9-4F2F-BAD6-7606B92AC2C5}" dt="2023-01-18T21:26:22.760" v="1583"/>
          <ac:grpSpMkLst>
            <pc:docMk/>
            <pc:sldMk cId="0" sldId="301"/>
            <ac:grpSpMk id="9428" creationId="{00000000-0000-0000-0000-000000000000}"/>
          </ac:grpSpMkLst>
        </pc:grpChg>
        <pc:grpChg chg="replST">
          <ac:chgData name="Abdessamad Derraz" userId="4c6d9526346a9ae3" providerId="LiveId" clId="{CA7699A7-CBE9-4F2F-BAD6-7606B92AC2C5}" dt="2023-01-18T21:26:22.764" v="1584"/>
          <ac:grpSpMkLst>
            <pc:docMk/>
            <pc:sldMk cId="0" sldId="301"/>
            <ac:grpSpMk id="9432" creationId="{00000000-0000-0000-0000-000000000000}"/>
          </ac:grpSpMkLst>
        </pc:grpChg>
        <pc:grpChg chg="replST">
          <ac:chgData name="Abdessamad Derraz" userId="4c6d9526346a9ae3" providerId="LiveId" clId="{CA7699A7-CBE9-4F2F-BAD6-7606B92AC2C5}" dt="2023-01-18T21:26:22.772" v="1586"/>
          <ac:grpSpMkLst>
            <pc:docMk/>
            <pc:sldMk cId="0" sldId="301"/>
            <ac:grpSpMk id="9436" creationId="{00000000-0000-0000-0000-000000000000}"/>
          </ac:grpSpMkLst>
        </pc:grpChg>
        <pc:grpChg chg="replST">
          <ac:chgData name="Abdessamad Derraz" userId="4c6d9526346a9ae3" providerId="LiveId" clId="{CA7699A7-CBE9-4F2F-BAD6-7606B92AC2C5}" dt="2023-01-18T21:26:22.776" v="1587"/>
          <ac:grpSpMkLst>
            <pc:docMk/>
            <pc:sldMk cId="0" sldId="301"/>
            <ac:grpSpMk id="9443" creationId="{00000000-0000-0000-0000-000000000000}"/>
          </ac:grpSpMkLst>
        </pc:grpChg>
        <pc:grpChg chg="replST">
          <ac:chgData name="Abdessamad Derraz" userId="4c6d9526346a9ae3" providerId="LiveId" clId="{CA7699A7-CBE9-4F2F-BAD6-7606B92AC2C5}" dt="2023-01-18T21:26:22.780" v="1588"/>
          <ac:grpSpMkLst>
            <pc:docMk/>
            <pc:sldMk cId="0" sldId="301"/>
            <ac:grpSpMk id="9446" creationId="{00000000-0000-0000-0000-000000000000}"/>
          </ac:grpSpMkLst>
        </pc:grpChg>
        <pc:grpChg chg="replST">
          <ac:chgData name="Abdessamad Derraz" userId="4c6d9526346a9ae3" providerId="LiveId" clId="{CA7699A7-CBE9-4F2F-BAD6-7606B92AC2C5}" dt="2023-01-18T21:26:22.785" v="1589"/>
          <ac:grpSpMkLst>
            <pc:docMk/>
            <pc:sldMk cId="0" sldId="301"/>
            <ac:grpSpMk id="9453" creationId="{00000000-0000-0000-0000-000000000000}"/>
          </ac:grpSpMkLst>
        </pc:grpChg>
        <pc:grpChg chg="replST">
          <ac:chgData name="Abdessamad Derraz" userId="4c6d9526346a9ae3" providerId="LiveId" clId="{CA7699A7-CBE9-4F2F-BAD6-7606B92AC2C5}" dt="2023-01-18T21:26:22.789" v="1590"/>
          <ac:grpSpMkLst>
            <pc:docMk/>
            <pc:sldMk cId="0" sldId="301"/>
            <ac:grpSpMk id="9456" creationId="{00000000-0000-0000-0000-000000000000}"/>
          </ac:grpSpMkLst>
        </pc:grpChg>
        <pc:grpChg chg="replST">
          <ac:chgData name="Abdessamad Derraz" userId="4c6d9526346a9ae3" providerId="LiveId" clId="{CA7699A7-CBE9-4F2F-BAD6-7606B92AC2C5}" dt="2023-01-18T21:26:22.793" v="1591"/>
          <ac:grpSpMkLst>
            <pc:docMk/>
            <pc:sldMk cId="0" sldId="301"/>
            <ac:grpSpMk id="9467" creationId="{00000000-0000-0000-0000-000000000000}"/>
          </ac:grpSpMkLst>
        </pc:grpChg>
        <pc:grpChg chg="replST">
          <ac:chgData name="Abdessamad Derraz" userId="4c6d9526346a9ae3" providerId="LiveId" clId="{CA7699A7-CBE9-4F2F-BAD6-7606B92AC2C5}" dt="2023-01-18T21:26:22.796" v="1592"/>
          <ac:grpSpMkLst>
            <pc:docMk/>
            <pc:sldMk cId="0" sldId="301"/>
            <ac:grpSpMk id="9472" creationId="{00000000-0000-0000-0000-000000000000}"/>
          </ac:grpSpMkLst>
        </pc:grpChg>
        <pc:grpChg chg="replST">
          <ac:chgData name="Abdessamad Derraz" userId="4c6d9526346a9ae3" providerId="LiveId" clId="{CA7699A7-CBE9-4F2F-BAD6-7606B92AC2C5}" dt="2023-01-18T21:26:22.806" v="1594"/>
          <ac:grpSpMkLst>
            <pc:docMk/>
            <pc:sldMk cId="0" sldId="301"/>
            <ac:grpSpMk id="9486" creationId="{00000000-0000-0000-0000-000000000000}"/>
          </ac:grpSpMkLst>
        </pc:grpChg>
        <pc:grpChg chg="replST">
          <ac:chgData name="Abdessamad Derraz" userId="4c6d9526346a9ae3" providerId="LiveId" clId="{CA7699A7-CBE9-4F2F-BAD6-7606B92AC2C5}" dt="2023-01-18T21:26:22.810" v="1595"/>
          <ac:grpSpMkLst>
            <pc:docMk/>
            <pc:sldMk cId="0" sldId="301"/>
            <ac:grpSpMk id="9494" creationId="{00000000-0000-0000-0000-000000000000}"/>
          </ac:grpSpMkLst>
        </pc:grpChg>
        <pc:grpChg chg="replST">
          <ac:chgData name="Abdessamad Derraz" userId="4c6d9526346a9ae3" providerId="LiveId" clId="{CA7699A7-CBE9-4F2F-BAD6-7606B92AC2C5}" dt="2023-01-18T21:26:22.815" v="1596"/>
          <ac:grpSpMkLst>
            <pc:docMk/>
            <pc:sldMk cId="0" sldId="301"/>
            <ac:grpSpMk id="9503" creationId="{00000000-0000-0000-0000-000000000000}"/>
          </ac:grpSpMkLst>
        </pc:grpChg>
        <pc:grpChg chg="replST">
          <ac:chgData name="Abdessamad Derraz" userId="4c6d9526346a9ae3" providerId="LiveId" clId="{CA7699A7-CBE9-4F2F-BAD6-7606B92AC2C5}" dt="2023-01-18T21:26:22.821" v="1597"/>
          <ac:grpSpMkLst>
            <pc:docMk/>
            <pc:sldMk cId="0" sldId="301"/>
            <ac:grpSpMk id="9508" creationId="{00000000-0000-0000-0000-000000000000}"/>
          </ac:grpSpMkLst>
        </pc:grpChg>
        <pc:grpChg chg="replST">
          <ac:chgData name="Abdessamad Derraz" userId="4c6d9526346a9ae3" providerId="LiveId" clId="{CA7699A7-CBE9-4F2F-BAD6-7606B92AC2C5}" dt="2023-01-18T21:26:22.827" v="1598"/>
          <ac:grpSpMkLst>
            <pc:docMk/>
            <pc:sldMk cId="0" sldId="301"/>
            <ac:grpSpMk id="9513" creationId="{00000000-0000-0000-0000-000000000000}"/>
          </ac:grpSpMkLst>
        </pc:grpChg>
        <pc:grpChg chg="replST">
          <ac:chgData name="Abdessamad Derraz" userId="4c6d9526346a9ae3" providerId="LiveId" clId="{CA7699A7-CBE9-4F2F-BAD6-7606B92AC2C5}" dt="2023-01-18T21:26:22.841" v="1601"/>
          <ac:grpSpMkLst>
            <pc:docMk/>
            <pc:sldMk cId="0" sldId="301"/>
            <ac:grpSpMk id="9521"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2"/>
        </pc:sldMkLst>
        <pc:spChg chg="replST">
          <ac:chgData name="Abdessamad Derraz" userId="4c6d9526346a9ae3" providerId="LiveId" clId="{CA7699A7-CBE9-4F2F-BAD6-7606B92AC2C5}" dt="2023-01-18T21:26:22.870" v="1608"/>
          <ac:spMkLst>
            <pc:docMk/>
            <pc:sldMk cId="0" sldId="302"/>
            <ac:spMk id="9558" creationId="{00000000-0000-0000-0000-000000000000}"/>
          </ac:spMkLst>
        </pc:spChg>
        <pc:spChg chg="replST">
          <ac:chgData name="Abdessamad Derraz" userId="4c6d9526346a9ae3" providerId="LiveId" clId="{CA7699A7-CBE9-4F2F-BAD6-7606B92AC2C5}" dt="2023-01-18T21:26:22.878" v="1610"/>
          <ac:spMkLst>
            <pc:docMk/>
            <pc:sldMk cId="0" sldId="302"/>
            <ac:spMk id="9564" creationId="{00000000-0000-0000-0000-000000000000}"/>
          </ac:spMkLst>
        </pc:spChg>
        <pc:spChg chg="replST">
          <ac:chgData name="Abdessamad Derraz" userId="4c6d9526346a9ae3" providerId="LiveId" clId="{CA7699A7-CBE9-4F2F-BAD6-7606B92AC2C5}" dt="2023-01-18T21:26:22.882" v="1611"/>
          <ac:spMkLst>
            <pc:docMk/>
            <pc:sldMk cId="0" sldId="302"/>
            <ac:spMk id="9565" creationId="{00000000-0000-0000-0000-000000000000}"/>
          </ac:spMkLst>
        </pc:spChg>
        <pc:spChg chg="replST">
          <ac:chgData name="Abdessamad Derraz" userId="4c6d9526346a9ae3" providerId="LiveId" clId="{CA7699A7-CBE9-4F2F-BAD6-7606B92AC2C5}" dt="2023-01-18T21:26:22.907" v="1616"/>
          <ac:spMkLst>
            <pc:docMk/>
            <pc:sldMk cId="0" sldId="302"/>
            <ac:spMk id="9597" creationId="{00000000-0000-0000-0000-000000000000}"/>
          </ac:spMkLst>
        </pc:spChg>
        <pc:spChg chg="replST">
          <ac:chgData name="Abdessamad Derraz" userId="4c6d9526346a9ae3" providerId="LiveId" clId="{CA7699A7-CBE9-4F2F-BAD6-7606B92AC2C5}" dt="2023-01-18T21:26:22.925" v="1620"/>
          <ac:spMkLst>
            <pc:docMk/>
            <pc:sldMk cId="0" sldId="302"/>
            <ac:spMk id="9615" creationId="{00000000-0000-0000-0000-000000000000}"/>
          </ac:spMkLst>
        </pc:spChg>
        <pc:spChg chg="replST">
          <ac:chgData name="Abdessamad Derraz" userId="4c6d9526346a9ae3" providerId="LiveId" clId="{CA7699A7-CBE9-4F2F-BAD6-7606B92AC2C5}" dt="2023-01-18T21:26:23.004" v="1639"/>
          <ac:spMkLst>
            <pc:docMk/>
            <pc:sldMk cId="0" sldId="302"/>
            <ac:spMk id="9702" creationId="{00000000-0000-0000-0000-000000000000}"/>
          </ac:spMkLst>
        </pc:spChg>
        <pc:spChg chg="replST">
          <ac:chgData name="Abdessamad Derraz" userId="4c6d9526346a9ae3" providerId="LiveId" clId="{CA7699A7-CBE9-4F2F-BAD6-7606B92AC2C5}" dt="2023-01-18T21:26:23.008" v="1640"/>
          <ac:spMkLst>
            <pc:docMk/>
            <pc:sldMk cId="0" sldId="302"/>
            <ac:spMk id="9703" creationId="{00000000-0000-0000-0000-000000000000}"/>
          </ac:spMkLst>
        </pc:spChg>
        <pc:spChg chg="replST">
          <ac:chgData name="Abdessamad Derraz" userId="4c6d9526346a9ae3" providerId="LiveId" clId="{CA7699A7-CBE9-4F2F-BAD6-7606B92AC2C5}" dt="2023-01-18T21:26:23.013" v="1641"/>
          <ac:spMkLst>
            <pc:docMk/>
            <pc:sldMk cId="0" sldId="302"/>
            <ac:spMk id="9704" creationId="{00000000-0000-0000-0000-000000000000}"/>
          </ac:spMkLst>
        </pc:spChg>
        <pc:spChg chg="replST">
          <ac:chgData name="Abdessamad Derraz" userId="4c6d9526346a9ae3" providerId="LiveId" clId="{CA7699A7-CBE9-4F2F-BAD6-7606B92AC2C5}" dt="2023-01-18T21:26:23.029" v="1645"/>
          <ac:spMkLst>
            <pc:docMk/>
            <pc:sldMk cId="0" sldId="302"/>
            <ac:spMk id="9724" creationId="{00000000-0000-0000-0000-000000000000}"/>
          </ac:spMkLst>
        </pc:spChg>
        <pc:spChg chg="replST">
          <ac:chgData name="Abdessamad Derraz" userId="4c6d9526346a9ae3" providerId="LiveId" clId="{CA7699A7-CBE9-4F2F-BAD6-7606B92AC2C5}" dt="2023-01-18T21:26:23.046" v="1649"/>
          <ac:spMkLst>
            <pc:docMk/>
            <pc:sldMk cId="0" sldId="302"/>
            <ac:spMk id="9744" creationId="{00000000-0000-0000-0000-000000000000}"/>
          </ac:spMkLst>
        </pc:spChg>
        <pc:spChg chg="replST">
          <ac:chgData name="Abdessamad Derraz" userId="4c6d9526346a9ae3" providerId="LiveId" clId="{CA7699A7-CBE9-4F2F-BAD6-7606B92AC2C5}" dt="2023-01-18T21:26:23.064" v="1654"/>
          <ac:spMkLst>
            <pc:docMk/>
            <pc:sldMk cId="0" sldId="302"/>
            <ac:spMk id="9760" creationId="{00000000-0000-0000-0000-000000000000}"/>
          </ac:spMkLst>
        </pc:spChg>
        <pc:spChg chg="replST">
          <ac:chgData name="Abdessamad Derraz" userId="4c6d9526346a9ae3" providerId="LiveId" clId="{CA7699A7-CBE9-4F2F-BAD6-7606B92AC2C5}" dt="2023-01-18T21:26:23.068" v="1655"/>
          <ac:spMkLst>
            <pc:docMk/>
            <pc:sldMk cId="0" sldId="302"/>
            <ac:spMk id="9761" creationId="{00000000-0000-0000-0000-000000000000}"/>
          </ac:spMkLst>
        </pc:spChg>
        <pc:spChg chg="replST">
          <ac:chgData name="Abdessamad Derraz" userId="4c6d9526346a9ae3" providerId="LiveId" clId="{CA7699A7-CBE9-4F2F-BAD6-7606B92AC2C5}" dt="2023-01-18T21:26:23.089" v="1660"/>
          <ac:spMkLst>
            <pc:docMk/>
            <pc:sldMk cId="0" sldId="302"/>
            <ac:spMk id="9781" creationId="{00000000-0000-0000-0000-000000000000}"/>
          </ac:spMkLst>
        </pc:spChg>
        <pc:spChg chg="replST">
          <ac:chgData name="Abdessamad Derraz" userId="4c6d9526346a9ae3" providerId="LiveId" clId="{CA7699A7-CBE9-4F2F-BAD6-7606B92AC2C5}" dt="2023-01-18T21:26:23.104" v="1663"/>
          <ac:spMkLst>
            <pc:docMk/>
            <pc:sldMk cId="0" sldId="302"/>
            <ac:spMk id="9801" creationId="{00000000-0000-0000-0000-000000000000}"/>
          </ac:spMkLst>
        </pc:spChg>
        <pc:spChg chg="replST">
          <ac:chgData name="Abdessamad Derraz" userId="4c6d9526346a9ae3" providerId="LiveId" clId="{CA7699A7-CBE9-4F2F-BAD6-7606B92AC2C5}" dt="2023-01-18T21:26:23.112" v="1665"/>
          <ac:spMkLst>
            <pc:docMk/>
            <pc:sldMk cId="0" sldId="302"/>
            <ac:spMk id="9806" creationId="{00000000-0000-0000-0000-000000000000}"/>
          </ac:spMkLst>
        </pc:spChg>
        <pc:spChg chg="replST">
          <ac:chgData name="Abdessamad Derraz" userId="4c6d9526346a9ae3" providerId="LiveId" clId="{CA7699A7-CBE9-4F2F-BAD6-7606B92AC2C5}" dt="2023-01-18T21:26:23.117" v="1666"/>
          <ac:spMkLst>
            <pc:docMk/>
            <pc:sldMk cId="0" sldId="302"/>
            <ac:spMk id="9807" creationId="{00000000-0000-0000-0000-000000000000}"/>
          </ac:spMkLst>
        </pc:spChg>
        <pc:spChg chg="replST">
          <ac:chgData name="Abdessamad Derraz" userId="4c6d9526346a9ae3" providerId="LiveId" clId="{CA7699A7-CBE9-4F2F-BAD6-7606B92AC2C5}" dt="2023-01-18T21:26:23.125" v="1668"/>
          <ac:spMkLst>
            <pc:docMk/>
            <pc:sldMk cId="0" sldId="302"/>
            <ac:spMk id="9812" creationId="{00000000-0000-0000-0000-000000000000}"/>
          </ac:spMkLst>
        </pc:spChg>
        <pc:spChg chg="replST">
          <ac:chgData name="Abdessamad Derraz" userId="4c6d9526346a9ae3" providerId="LiveId" clId="{CA7699A7-CBE9-4F2F-BAD6-7606B92AC2C5}" dt="2023-01-18T21:26:23.138" v="1671"/>
          <ac:spMkLst>
            <pc:docMk/>
            <pc:sldMk cId="0" sldId="302"/>
            <ac:spMk id="9822" creationId="{00000000-0000-0000-0000-000000000000}"/>
          </ac:spMkLst>
        </pc:spChg>
        <pc:spChg chg="replST">
          <ac:chgData name="Abdessamad Derraz" userId="4c6d9526346a9ae3" providerId="LiveId" clId="{CA7699A7-CBE9-4F2F-BAD6-7606B92AC2C5}" dt="2023-01-18T21:26:23.161" v="1676"/>
          <ac:spMkLst>
            <pc:docMk/>
            <pc:sldMk cId="0" sldId="302"/>
            <ac:spMk id="9857" creationId="{00000000-0000-0000-0000-000000000000}"/>
          </ac:spMkLst>
        </pc:spChg>
        <pc:spChg chg="replST">
          <ac:chgData name="Abdessamad Derraz" userId="4c6d9526346a9ae3" providerId="LiveId" clId="{CA7699A7-CBE9-4F2F-BAD6-7606B92AC2C5}" dt="2023-01-18T21:26:23.195" v="1682"/>
          <ac:spMkLst>
            <pc:docMk/>
            <pc:sldMk cId="0" sldId="302"/>
            <ac:spMk id="9887" creationId="{00000000-0000-0000-0000-000000000000}"/>
          </ac:spMkLst>
        </pc:spChg>
        <pc:spChg chg="replST">
          <ac:chgData name="Abdessamad Derraz" userId="4c6d9526346a9ae3" providerId="LiveId" clId="{CA7699A7-CBE9-4F2F-BAD6-7606B92AC2C5}" dt="2023-01-18T21:26:23.216" v="1686"/>
          <ac:spMkLst>
            <pc:docMk/>
            <pc:sldMk cId="0" sldId="302"/>
            <ac:spMk id="9902" creationId="{00000000-0000-0000-0000-000000000000}"/>
          </ac:spMkLst>
        </pc:spChg>
        <pc:spChg chg="replST">
          <ac:chgData name="Abdessamad Derraz" userId="4c6d9526346a9ae3" providerId="LiveId" clId="{CA7699A7-CBE9-4F2F-BAD6-7606B92AC2C5}" dt="2023-01-18T21:26:23.223" v="1687"/>
          <ac:spMkLst>
            <pc:docMk/>
            <pc:sldMk cId="0" sldId="302"/>
            <ac:spMk id="9903" creationId="{00000000-0000-0000-0000-000000000000}"/>
          </ac:spMkLst>
        </pc:spChg>
        <pc:spChg chg="replST">
          <ac:chgData name="Abdessamad Derraz" userId="4c6d9526346a9ae3" providerId="LiveId" clId="{CA7699A7-CBE9-4F2F-BAD6-7606B92AC2C5}" dt="2023-01-18T21:26:23.258" v="1693"/>
          <ac:spMkLst>
            <pc:docMk/>
            <pc:sldMk cId="0" sldId="302"/>
            <ac:spMk id="9923" creationId="{00000000-0000-0000-0000-000000000000}"/>
          </ac:spMkLst>
        </pc:spChg>
        <pc:spChg chg="replST">
          <ac:chgData name="Abdessamad Derraz" userId="4c6d9526346a9ae3" providerId="LiveId" clId="{CA7699A7-CBE9-4F2F-BAD6-7606B92AC2C5}" dt="2023-01-18T21:26:23.286" v="1699"/>
          <ac:spMkLst>
            <pc:docMk/>
            <pc:sldMk cId="0" sldId="302"/>
            <ac:spMk id="9947" creationId="{00000000-0000-0000-0000-000000000000}"/>
          </ac:spMkLst>
        </pc:spChg>
        <pc:spChg chg="replST">
          <ac:chgData name="Abdessamad Derraz" userId="4c6d9526346a9ae3" providerId="LiveId" clId="{CA7699A7-CBE9-4F2F-BAD6-7606B92AC2C5}" dt="2023-01-18T21:26:23.290" v="1700"/>
          <ac:spMkLst>
            <pc:docMk/>
            <pc:sldMk cId="0" sldId="302"/>
            <ac:spMk id="9948" creationId="{00000000-0000-0000-0000-000000000000}"/>
          </ac:spMkLst>
        </pc:spChg>
        <pc:spChg chg="replST">
          <ac:chgData name="Abdessamad Derraz" userId="4c6d9526346a9ae3" providerId="LiveId" clId="{CA7699A7-CBE9-4F2F-BAD6-7606B92AC2C5}" dt="2023-01-18T21:26:23.305" v="1703"/>
          <ac:spMkLst>
            <pc:docMk/>
            <pc:sldMk cId="0" sldId="302"/>
            <ac:spMk id="9955" creationId="{00000000-0000-0000-0000-000000000000}"/>
          </ac:spMkLst>
        </pc:spChg>
        <pc:spChg chg="replST">
          <ac:chgData name="Abdessamad Derraz" userId="4c6d9526346a9ae3" providerId="LiveId" clId="{CA7699A7-CBE9-4F2F-BAD6-7606B92AC2C5}" dt="2023-01-18T21:26:23.309" v="1704"/>
          <ac:spMkLst>
            <pc:docMk/>
            <pc:sldMk cId="0" sldId="302"/>
            <ac:spMk id="9956" creationId="{00000000-0000-0000-0000-000000000000}"/>
          </ac:spMkLst>
        </pc:spChg>
        <pc:grpChg chg="replST">
          <ac:chgData name="Abdessamad Derraz" userId="4c6d9526346a9ae3" providerId="LiveId" clId="{CA7699A7-CBE9-4F2F-BAD6-7606B92AC2C5}" dt="2023-01-18T21:26:22.846" v="1602"/>
          <ac:grpSpMkLst>
            <pc:docMk/>
            <pc:sldMk cId="0" sldId="302"/>
            <ac:grpSpMk id="9530" creationId="{00000000-0000-0000-0000-000000000000}"/>
          </ac:grpSpMkLst>
        </pc:grpChg>
        <pc:grpChg chg="replST">
          <ac:chgData name="Abdessamad Derraz" userId="4c6d9526346a9ae3" providerId="LiveId" clId="{CA7699A7-CBE9-4F2F-BAD6-7606B92AC2C5}" dt="2023-01-18T21:26:22.850" v="1603"/>
          <ac:grpSpMkLst>
            <pc:docMk/>
            <pc:sldMk cId="0" sldId="302"/>
            <ac:grpSpMk id="9536" creationId="{00000000-0000-0000-0000-000000000000}"/>
          </ac:grpSpMkLst>
        </pc:grpChg>
        <pc:grpChg chg="replST">
          <ac:chgData name="Abdessamad Derraz" userId="4c6d9526346a9ae3" providerId="LiveId" clId="{CA7699A7-CBE9-4F2F-BAD6-7606B92AC2C5}" dt="2023-01-18T21:26:22.855" v="1604"/>
          <ac:grpSpMkLst>
            <pc:docMk/>
            <pc:sldMk cId="0" sldId="302"/>
            <ac:grpSpMk id="9541" creationId="{00000000-0000-0000-0000-000000000000}"/>
          </ac:grpSpMkLst>
        </pc:grpChg>
        <pc:grpChg chg="replST">
          <ac:chgData name="Abdessamad Derraz" userId="4c6d9526346a9ae3" providerId="LiveId" clId="{CA7699A7-CBE9-4F2F-BAD6-7606B92AC2C5}" dt="2023-01-18T21:26:22.859" v="1605"/>
          <ac:grpSpMkLst>
            <pc:docMk/>
            <pc:sldMk cId="0" sldId="302"/>
            <ac:grpSpMk id="9549" creationId="{00000000-0000-0000-0000-000000000000}"/>
          </ac:grpSpMkLst>
        </pc:grpChg>
        <pc:grpChg chg="replST">
          <ac:chgData name="Abdessamad Derraz" userId="4c6d9526346a9ae3" providerId="LiveId" clId="{CA7699A7-CBE9-4F2F-BAD6-7606B92AC2C5}" dt="2023-01-18T21:26:22.863" v="1606"/>
          <ac:grpSpMkLst>
            <pc:docMk/>
            <pc:sldMk cId="0" sldId="302"/>
            <ac:grpSpMk id="9552" creationId="{00000000-0000-0000-0000-000000000000}"/>
          </ac:grpSpMkLst>
        </pc:grpChg>
        <pc:grpChg chg="replST">
          <ac:chgData name="Abdessamad Derraz" userId="4c6d9526346a9ae3" providerId="LiveId" clId="{CA7699A7-CBE9-4F2F-BAD6-7606B92AC2C5}" dt="2023-01-18T21:26:22.867" v="1607"/>
          <ac:grpSpMkLst>
            <pc:docMk/>
            <pc:sldMk cId="0" sldId="302"/>
            <ac:grpSpMk id="9555" creationId="{00000000-0000-0000-0000-000000000000}"/>
          </ac:grpSpMkLst>
        </pc:grpChg>
        <pc:grpChg chg="replST">
          <ac:chgData name="Abdessamad Derraz" userId="4c6d9526346a9ae3" providerId="LiveId" clId="{CA7699A7-CBE9-4F2F-BAD6-7606B92AC2C5}" dt="2023-01-18T21:26:22.874" v="1609"/>
          <ac:grpSpMkLst>
            <pc:docMk/>
            <pc:sldMk cId="0" sldId="302"/>
            <ac:grpSpMk id="9559" creationId="{00000000-0000-0000-0000-000000000000}"/>
          </ac:grpSpMkLst>
        </pc:grpChg>
        <pc:grpChg chg="replST">
          <ac:chgData name="Abdessamad Derraz" userId="4c6d9526346a9ae3" providerId="LiveId" clId="{CA7699A7-CBE9-4F2F-BAD6-7606B92AC2C5}" dt="2023-01-18T21:26:22.887" v="1612"/>
          <ac:grpSpMkLst>
            <pc:docMk/>
            <pc:sldMk cId="0" sldId="302"/>
            <ac:grpSpMk id="9566" creationId="{00000000-0000-0000-0000-000000000000}"/>
          </ac:grpSpMkLst>
        </pc:grpChg>
        <pc:grpChg chg="replST">
          <ac:chgData name="Abdessamad Derraz" userId="4c6d9526346a9ae3" providerId="LiveId" clId="{CA7699A7-CBE9-4F2F-BAD6-7606B92AC2C5}" dt="2023-01-18T21:26:22.890" v="1613"/>
          <ac:grpSpMkLst>
            <pc:docMk/>
            <pc:sldMk cId="0" sldId="302"/>
            <ac:grpSpMk id="9571" creationId="{00000000-0000-0000-0000-000000000000}"/>
          </ac:grpSpMkLst>
        </pc:grpChg>
        <pc:grpChg chg="replST">
          <ac:chgData name="Abdessamad Derraz" userId="4c6d9526346a9ae3" providerId="LiveId" clId="{CA7699A7-CBE9-4F2F-BAD6-7606B92AC2C5}" dt="2023-01-18T21:26:22.898" v="1614"/>
          <ac:grpSpMkLst>
            <pc:docMk/>
            <pc:sldMk cId="0" sldId="302"/>
            <ac:grpSpMk id="9576" creationId="{00000000-0000-0000-0000-000000000000}"/>
          </ac:grpSpMkLst>
        </pc:grpChg>
        <pc:grpChg chg="replST">
          <ac:chgData name="Abdessamad Derraz" userId="4c6d9526346a9ae3" providerId="LiveId" clId="{CA7699A7-CBE9-4F2F-BAD6-7606B92AC2C5}" dt="2023-01-18T21:26:22.902" v="1615"/>
          <ac:grpSpMkLst>
            <pc:docMk/>
            <pc:sldMk cId="0" sldId="302"/>
            <ac:grpSpMk id="9587" creationId="{00000000-0000-0000-0000-000000000000}"/>
          </ac:grpSpMkLst>
        </pc:grpChg>
        <pc:grpChg chg="replST">
          <ac:chgData name="Abdessamad Derraz" userId="4c6d9526346a9ae3" providerId="LiveId" clId="{CA7699A7-CBE9-4F2F-BAD6-7606B92AC2C5}" dt="2023-01-18T21:26:22.912" v="1617"/>
          <ac:grpSpMkLst>
            <pc:docMk/>
            <pc:sldMk cId="0" sldId="302"/>
            <ac:grpSpMk id="9598" creationId="{00000000-0000-0000-0000-000000000000}"/>
          </ac:grpSpMkLst>
        </pc:grpChg>
        <pc:grpChg chg="replST">
          <ac:chgData name="Abdessamad Derraz" userId="4c6d9526346a9ae3" providerId="LiveId" clId="{CA7699A7-CBE9-4F2F-BAD6-7606B92AC2C5}" dt="2023-01-18T21:26:22.917" v="1618"/>
          <ac:grpSpMkLst>
            <pc:docMk/>
            <pc:sldMk cId="0" sldId="302"/>
            <ac:grpSpMk id="9602" creationId="{00000000-0000-0000-0000-000000000000}"/>
          </ac:grpSpMkLst>
        </pc:grpChg>
        <pc:grpChg chg="replST">
          <ac:chgData name="Abdessamad Derraz" userId="4c6d9526346a9ae3" providerId="LiveId" clId="{CA7699A7-CBE9-4F2F-BAD6-7606B92AC2C5}" dt="2023-01-18T21:26:22.921" v="1619"/>
          <ac:grpSpMkLst>
            <pc:docMk/>
            <pc:sldMk cId="0" sldId="302"/>
            <ac:grpSpMk id="9610" creationId="{00000000-0000-0000-0000-000000000000}"/>
          </ac:grpSpMkLst>
        </pc:grpChg>
        <pc:grpChg chg="replST">
          <ac:chgData name="Abdessamad Derraz" userId="4c6d9526346a9ae3" providerId="LiveId" clId="{CA7699A7-CBE9-4F2F-BAD6-7606B92AC2C5}" dt="2023-01-18T21:26:22.930" v="1621"/>
          <ac:grpSpMkLst>
            <pc:docMk/>
            <pc:sldMk cId="0" sldId="302"/>
            <ac:grpSpMk id="9616" creationId="{00000000-0000-0000-0000-000000000000}"/>
          </ac:grpSpMkLst>
        </pc:grpChg>
        <pc:grpChg chg="replST">
          <ac:chgData name="Abdessamad Derraz" userId="4c6d9526346a9ae3" providerId="LiveId" clId="{CA7699A7-CBE9-4F2F-BAD6-7606B92AC2C5}" dt="2023-01-18T21:26:22.934" v="1622"/>
          <ac:grpSpMkLst>
            <pc:docMk/>
            <pc:sldMk cId="0" sldId="302"/>
            <ac:grpSpMk id="9619" creationId="{00000000-0000-0000-0000-000000000000}"/>
          </ac:grpSpMkLst>
        </pc:grpChg>
        <pc:grpChg chg="replST">
          <ac:chgData name="Abdessamad Derraz" userId="4c6d9526346a9ae3" providerId="LiveId" clId="{CA7699A7-CBE9-4F2F-BAD6-7606B92AC2C5}" dt="2023-01-18T21:26:22.938" v="1623"/>
          <ac:grpSpMkLst>
            <pc:docMk/>
            <pc:sldMk cId="0" sldId="302"/>
            <ac:grpSpMk id="9626" creationId="{00000000-0000-0000-0000-000000000000}"/>
          </ac:grpSpMkLst>
        </pc:grpChg>
        <pc:grpChg chg="replST">
          <ac:chgData name="Abdessamad Derraz" userId="4c6d9526346a9ae3" providerId="LiveId" clId="{CA7699A7-CBE9-4F2F-BAD6-7606B92AC2C5}" dt="2023-01-18T21:26:22.942" v="1624"/>
          <ac:grpSpMkLst>
            <pc:docMk/>
            <pc:sldMk cId="0" sldId="302"/>
            <ac:grpSpMk id="9629" creationId="{00000000-0000-0000-0000-000000000000}"/>
          </ac:grpSpMkLst>
        </pc:grpChg>
        <pc:grpChg chg="replST">
          <ac:chgData name="Abdessamad Derraz" userId="4c6d9526346a9ae3" providerId="LiveId" clId="{CA7699A7-CBE9-4F2F-BAD6-7606B92AC2C5}" dt="2023-01-18T21:26:22.946" v="1625"/>
          <ac:grpSpMkLst>
            <pc:docMk/>
            <pc:sldMk cId="0" sldId="302"/>
            <ac:grpSpMk id="9632" creationId="{00000000-0000-0000-0000-000000000000}"/>
          </ac:grpSpMkLst>
        </pc:grpChg>
        <pc:grpChg chg="replST">
          <ac:chgData name="Abdessamad Derraz" userId="4c6d9526346a9ae3" providerId="LiveId" clId="{CA7699A7-CBE9-4F2F-BAD6-7606B92AC2C5}" dt="2023-01-18T21:26:22.950" v="1626"/>
          <ac:grpSpMkLst>
            <pc:docMk/>
            <pc:sldMk cId="0" sldId="302"/>
            <ac:grpSpMk id="9636" creationId="{00000000-0000-0000-0000-000000000000}"/>
          </ac:grpSpMkLst>
        </pc:grpChg>
        <pc:grpChg chg="replST">
          <ac:chgData name="Abdessamad Derraz" userId="4c6d9526346a9ae3" providerId="LiveId" clId="{CA7699A7-CBE9-4F2F-BAD6-7606B92AC2C5}" dt="2023-01-18T21:26:22.954" v="1627"/>
          <ac:grpSpMkLst>
            <pc:docMk/>
            <pc:sldMk cId="0" sldId="302"/>
            <ac:grpSpMk id="9641" creationId="{00000000-0000-0000-0000-000000000000}"/>
          </ac:grpSpMkLst>
        </pc:grpChg>
        <pc:grpChg chg="replST">
          <ac:chgData name="Abdessamad Derraz" userId="4c6d9526346a9ae3" providerId="LiveId" clId="{CA7699A7-CBE9-4F2F-BAD6-7606B92AC2C5}" dt="2023-01-18T21:26:22.958" v="1628"/>
          <ac:grpSpMkLst>
            <pc:docMk/>
            <pc:sldMk cId="0" sldId="302"/>
            <ac:grpSpMk id="9644" creationId="{00000000-0000-0000-0000-000000000000}"/>
          </ac:grpSpMkLst>
        </pc:grpChg>
        <pc:grpChg chg="replST">
          <ac:chgData name="Abdessamad Derraz" userId="4c6d9526346a9ae3" providerId="LiveId" clId="{CA7699A7-CBE9-4F2F-BAD6-7606B92AC2C5}" dt="2023-01-18T21:26:22.962" v="1629"/>
          <ac:grpSpMkLst>
            <pc:docMk/>
            <pc:sldMk cId="0" sldId="302"/>
            <ac:grpSpMk id="9650" creationId="{00000000-0000-0000-0000-000000000000}"/>
          </ac:grpSpMkLst>
        </pc:grpChg>
        <pc:grpChg chg="replST">
          <ac:chgData name="Abdessamad Derraz" userId="4c6d9526346a9ae3" providerId="LiveId" clId="{CA7699A7-CBE9-4F2F-BAD6-7606B92AC2C5}" dt="2023-01-18T21:26:22.966" v="1630"/>
          <ac:grpSpMkLst>
            <pc:docMk/>
            <pc:sldMk cId="0" sldId="302"/>
            <ac:grpSpMk id="9659" creationId="{00000000-0000-0000-0000-000000000000}"/>
          </ac:grpSpMkLst>
        </pc:grpChg>
        <pc:grpChg chg="replST">
          <ac:chgData name="Abdessamad Derraz" userId="4c6d9526346a9ae3" providerId="LiveId" clId="{CA7699A7-CBE9-4F2F-BAD6-7606B92AC2C5}" dt="2023-01-18T21:26:22.973" v="1631"/>
          <ac:grpSpMkLst>
            <pc:docMk/>
            <pc:sldMk cId="0" sldId="302"/>
            <ac:grpSpMk id="9671" creationId="{00000000-0000-0000-0000-000000000000}"/>
          </ac:grpSpMkLst>
        </pc:grpChg>
        <pc:grpChg chg="replST">
          <ac:chgData name="Abdessamad Derraz" userId="4c6d9526346a9ae3" providerId="LiveId" clId="{CA7699A7-CBE9-4F2F-BAD6-7606B92AC2C5}" dt="2023-01-18T21:26:22.977" v="1632"/>
          <ac:grpSpMkLst>
            <pc:docMk/>
            <pc:sldMk cId="0" sldId="302"/>
            <ac:grpSpMk id="9677" creationId="{00000000-0000-0000-0000-000000000000}"/>
          </ac:grpSpMkLst>
        </pc:grpChg>
        <pc:grpChg chg="replST">
          <ac:chgData name="Abdessamad Derraz" userId="4c6d9526346a9ae3" providerId="LiveId" clId="{CA7699A7-CBE9-4F2F-BAD6-7606B92AC2C5}" dt="2023-01-18T21:26:22.981" v="1633"/>
          <ac:grpSpMkLst>
            <pc:docMk/>
            <pc:sldMk cId="0" sldId="302"/>
            <ac:grpSpMk id="9680" creationId="{00000000-0000-0000-0000-000000000000}"/>
          </ac:grpSpMkLst>
        </pc:grpChg>
        <pc:grpChg chg="replST">
          <ac:chgData name="Abdessamad Derraz" userId="4c6d9526346a9ae3" providerId="LiveId" clId="{CA7699A7-CBE9-4F2F-BAD6-7606B92AC2C5}" dt="2023-01-18T21:26:22.985" v="1634"/>
          <ac:grpSpMkLst>
            <pc:docMk/>
            <pc:sldMk cId="0" sldId="302"/>
            <ac:grpSpMk id="9683" creationId="{00000000-0000-0000-0000-000000000000}"/>
          </ac:grpSpMkLst>
        </pc:grpChg>
        <pc:grpChg chg="replST">
          <ac:chgData name="Abdessamad Derraz" userId="4c6d9526346a9ae3" providerId="LiveId" clId="{CA7699A7-CBE9-4F2F-BAD6-7606B92AC2C5}" dt="2023-01-18T21:26:22.988" v="1635"/>
          <ac:grpSpMkLst>
            <pc:docMk/>
            <pc:sldMk cId="0" sldId="302"/>
            <ac:grpSpMk id="9688" creationId="{00000000-0000-0000-0000-000000000000}"/>
          </ac:grpSpMkLst>
        </pc:grpChg>
        <pc:grpChg chg="replST">
          <ac:chgData name="Abdessamad Derraz" userId="4c6d9526346a9ae3" providerId="LiveId" clId="{CA7699A7-CBE9-4F2F-BAD6-7606B92AC2C5}" dt="2023-01-18T21:26:22.992" v="1636"/>
          <ac:grpSpMkLst>
            <pc:docMk/>
            <pc:sldMk cId="0" sldId="302"/>
            <ac:grpSpMk id="9691" creationId="{00000000-0000-0000-0000-000000000000}"/>
          </ac:grpSpMkLst>
        </pc:grpChg>
        <pc:grpChg chg="replST">
          <ac:chgData name="Abdessamad Derraz" userId="4c6d9526346a9ae3" providerId="LiveId" clId="{CA7699A7-CBE9-4F2F-BAD6-7606B92AC2C5}" dt="2023-01-18T21:26:22.996" v="1637"/>
          <ac:grpSpMkLst>
            <pc:docMk/>
            <pc:sldMk cId="0" sldId="302"/>
            <ac:grpSpMk id="9695" creationId="{00000000-0000-0000-0000-000000000000}"/>
          </ac:grpSpMkLst>
        </pc:grpChg>
        <pc:grpChg chg="replST">
          <ac:chgData name="Abdessamad Derraz" userId="4c6d9526346a9ae3" providerId="LiveId" clId="{CA7699A7-CBE9-4F2F-BAD6-7606B92AC2C5}" dt="2023-01-18T21:26:22.999" v="1638"/>
          <ac:grpSpMkLst>
            <pc:docMk/>
            <pc:sldMk cId="0" sldId="302"/>
            <ac:grpSpMk id="9699" creationId="{00000000-0000-0000-0000-000000000000}"/>
          </ac:grpSpMkLst>
        </pc:grpChg>
        <pc:grpChg chg="replST">
          <ac:chgData name="Abdessamad Derraz" userId="4c6d9526346a9ae3" providerId="LiveId" clId="{CA7699A7-CBE9-4F2F-BAD6-7606B92AC2C5}" dt="2023-01-18T21:26:23.016" v="1642"/>
          <ac:grpSpMkLst>
            <pc:docMk/>
            <pc:sldMk cId="0" sldId="302"/>
            <ac:grpSpMk id="9705" creationId="{00000000-0000-0000-0000-000000000000}"/>
          </ac:grpSpMkLst>
        </pc:grpChg>
        <pc:grpChg chg="replST">
          <ac:chgData name="Abdessamad Derraz" userId="4c6d9526346a9ae3" providerId="LiveId" clId="{CA7699A7-CBE9-4F2F-BAD6-7606B92AC2C5}" dt="2023-01-18T21:26:23.021" v="1643"/>
          <ac:grpSpMkLst>
            <pc:docMk/>
            <pc:sldMk cId="0" sldId="302"/>
            <ac:grpSpMk id="9716" creationId="{00000000-0000-0000-0000-000000000000}"/>
          </ac:grpSpMkLst>
        </pc:grpChg>
        <pc:grpChg chg="replST">
          <ac:chgData name="Abdessamad Derraz" userId="4c6d9526346a9ae3" providerId="LiveId" clId="{CA7699A7-CBE9-4F2F-BAD6-7606B92AC2C5}" dt="2023-01-18T21:26:23.025" v="1644"/>
          <ac:grpSpMkLst>
            <pc:docMk/>
            <pc:sldMk cId="0" sldId="302"/>
            <ac:grpSpMk id="9721" creationId="{00000000-0000-0000-0000-000000000000}"/>
          </ac:grpSpMkLst>
        </pc:grpChg>
        <pc:grpChg chg="replST">
          <ac:chgData name="Abdessamad Derraz" userId="4c6d9526346a9ae3" providerId="LiveId" clId="{CA7699A7-CBE9-4F2F-BAD6-7606B92AC2C5}" dt="2023-01-18T21:26:23.033" v="1646"/>
          <ac:grpSpMkLst>
            <pc:docMk/>
            <pc:sldMk cId="0" sldId="302"/>
            <ac:grpSpMk id="9725" creationId="{00000000-0000-0000-0000-000000000000}"/>
          </ac:grpSpMkLst>
        </pc:grpChg>
        <pc:grpChg chg="replST">
          <ac:chgData name="Abdessamad Derraz" userId="4c6d9526346a9ae3" providerId="LiveId" clId="{CA7699A7-CBE9-4F2F-BAD6-7606B92AC2C5}" dt="2023-01-18T21:26:23.038" v="1647"/>
          <ac:grpSpMkLst>
            <pc:docMk/>
            <pc:sldMk cId="0" sldId="302"/>
            <ac:grpSpMk id="9729" creationId="{00000000-0000-0000-0000-000000000000}"/>
          </ac:grpSpMkLst>
        </pc:grpChg>
        <pc:grpChg chg="replST">
          <ac:chgData name="Abdessamad Derraz" userId="4c6d9526346a9ae3" providerId="LiveId" clId="{CA7699A7-CBE9-4F2F-BAD6-7606B92AC2C5}" dt="2023-01-18T21:26:23.042" v="1648"/>
          <ac:grpSpMkLst>
            <pc:docMk/>
            <pc:sldMk cId="0" sldId="302"/>
            <ac:grpSpMk id="9739" creationId="{00000000-0000-0000-0000-000000000000}"/>
          </ac:grpSpMkLst>
        </pc:grpChg>
        <pc:grpChg chg="replST">
          <ac:chgData name="Abdessamad Derraz" userId="4c6d9526346a9ae3" providerId="LiveId" clId="{CA7699A7-CBE9-4F2F-BAD6-7606B92AC2C5}" dt="2023-01-18T21:26:23.049" v="1650"/>
          <ac:grpSpMkLst>
            <pc:docMk/>
            <pc:sldMk cId="0" sldId="302"/>
            <ac:grpSpMk id="9745" creationId="{00000000-0000-0000-0000-000000000000}"/>
          </ac:grpSpMkLst>
        </pc:grpChg>
        <pc:grpChg chg="replST">
          <ac:chgData name="Abdessamad Derraz" userId="4c6d9526346a9ae3" providerId="LiveId" clId="{CA7699A7-CBE9-4F2F-BAD6-7606B92AC2C5}" dt="2023-01-18T21:26:23.052" v="1651"/>
          <ac:grpSpMkLst>
            <pc:docMk/>
            <pc:sldMk cId="0" sldId="302"/>
            <ac:grpSpMk id="9749" creationId="{00000000-0000-0000-0000-000000000000}"/>
          </ac:grpSpMkLst>
        </pc:grpChg>
        <pc:grpChg chg="replST">
          <ac:chgData name="Abdessamad Derraz" userId="4c6d9526346a9ae3" providerId="LiveId" clId="{CA7699A7-CBE9-4F2F-BAD6-7606B92AC2C5}" dt="2023-01-18T21:26:23.056" v="1652"/>
          <ac:grpSpMkLst>
            <pc:docMk/>
            <pc:sldMk cId="0" sldId="302"/>
            <ac:grpSpMk id="9752" creationId="{00000000-0000-0000-0000-000000000000}"/>
          </ac:grpSpMkLst>
        </pc:grpChg>
        <pc:grpChg chg="replST">
          <ac:chgData name="Abdessamad Derraz" userId="4c6d9526346a9ae3" providerId="LiveId" clId="{CA7699A7-CBE9-4F2F-BAD6-7606B92AC2C5}" dt="2023-01-18T21:26:23.060" v="1653"/>
          <ac:grpSpMkLst>
            <pc:docMk/>
            <pc:sldMk cId="0" sldId="302"/>
            <ac:grpSpMk id="9757" creationId="{00000000-0000-0000-0000-000000000000}"/>
          </ac:grpSpMkLst>
        </pc:grpChg>
        <pc:grpChg chg="replST">
          <ac:chgData name="Abdessamad Derraz" userId="4c6d9526346a9ae3" providerId="LiveId" clId="{CA7699A7-CBE9-4F2F-BAD6-7606B92AC2C5}" dt="2023-01-18T21:26:23.072" v="1656"/>
          <ac:grpSpMkLst>
            <pc:docMk/>
            <pc:sldMk cId="0" sldId="302"/>
            <ac:grpSpMk id="9762" creationId="{00000000-0000-0000-0000-000000000000}"/>
          </ac:grpSpMkLst>
        </pc:grpChg>
        <pc:grpChg chg="replST">
          <ac:chgData name="Abdessamad Derraz" userId="4c6d9526346a9ae3" providerId="LiveId" clId="{CA7699A7-CBE9-4F2F-BAD6-7606B92AC2C5}" dt="2023-01-18T21:26:23.076" v="1657"/>
          <ac:grpSpMkLst>
            <pc:docMk/>
            <pc:sldMk cId="0" sldId="302"/>
            <ac:grpSpMk id="9766" creationId="{00000000-0000-0000-0000-000000000000}"/>
          </ac:grpSpMkLst>
        </pc:grpChg>
        <pc:grpChg chg="replST">
          <ac:chgData name="Abdessamad Derraz" userId="4c6d9526346a9ae3" providerId="LiveId" clId="{CA7699A7-CBE9-4F2F-BAD6-7606B92AC2C5}" dt="2023-01-18T21:26:23.081" v="1658"/>
          <ac:grpSpMkLst>
            <pc:docMk/>
            <pc:sldMk cId="0" sldId="302"/>
            <ac:grpSpMk id="9772" creationId="{00000000-0000-0000-0000-000000000000}"/>
          </ac:grpSpMkLst>
        </pc:grpChg>
        <pc:grpChg chg="replST">
          <ac:chgData name="Abdessamad Derraz" userId="4c6d9526346a9ae3" providerId="LiveId" clId="{CA7699A7-CBE9-4F2F-BAD6-7606B92AC2C5}" dt="2023-01-18T21:26:23.086" v="1659"/>
          <ac:grpSpMkLst>
            <pc:docMk/>
            <pc:sldMk cId="0" sldId="302"/>
            <ac:grpSpMk id="9778" creationId="{00000000-0000-0000-0000-000000000000}"/>
          </ac:grpSpMkLst>
        </pc:grpChg>
        <pc:grpChg chg="replST">
          <ac:chgData name="Abdessamad Derraz" userId="4c6d9526346a9ae3" providerId="LiveId" clId="{CA7699A7-CBE9-4F2F-BAD6-7606B92AC2C5}" dt="2023-01-18T21:26:23.094" v="1661"/>
          <ac:grpSpMkLst>
            <pc:docMk/>
            <pc:sldMk cId="0" sldId="302"/>
            <ac:grpSpMk id="9782" creationId="{00000000-0000-0000-0000-000000000000}"/>
          </ac:grpSpMkLst>
        </pc:grpChg>
        <pc:grpChg chg="replST">
          <ac:chgData name="Abdessamad Derraz" userId="4c6d9526346a9ae3" providerId="LiveId" clId="{CA7699A7-CBE9-4F2F-BAD6-7606B92AC2C5}" dt="2023-01-18T21:26:23.099" v="1662"/>
          <ac:grpSpMkLst>
            <pc:docMk/>
            <pc:sldMk cId="0" sldId="302"/>
            <ac:grpSpMk id="9788" creationId="{00000000-0000-0000-0000-000000000000}"/>
          </ac:grpSpMkLst>
        </pc:grpChg>
        <pc:grpChg chg="replST">
          <ac:chgData name="Abdessamad Derraz" userId="4c6d9526346a9ae3" providerId="LiveId" clId="{CA7699A7-CBE9-4F2F-BAD6-7606B92AC2C5}" dt="2023-01-18T21:26:23.108" v="1664"/>
          <ac:grpSpMkLst>
            <pc:docMk/>
            <pc:sldMk cId="0" sldId="302"/>
            <ac:grpSpMk id="9802" creationId="{00000000-0000-0000-0000-000000000000}"/>
          </ac:grpSpMkLst>
        </pc:grpChg>
        <pc:grpChg chg="replST">
          <ac:chgData name="Abdessamad Derraz" userId="4c6d9526346a9ae3" providerId="LiveId" clId="{CA7699A7-CBE9-4F2F-BAD6-7606B92AC2C5}" dt="2023-01-18T21:26:23.121" v="1667"/>
          <ac:grpSpMkLst>
            <pc:docMk/>
            <pc:sldMk cId="0" sldId="302"/>
            <ac:grpSpMk id="9808" creationId="{00000000-0000-0000-0000-000000000000}"/>
          </ac:grpSpMkLst>
        </pc:grpChg>
        <pc:grpChg chg="replST">
          <ac:chgData name="Abdessamad Derraz" userId="4c6d9526346a9ae3" providerId="LiveId" clId="{CA7699A7-CBE9-4F2F-BAD6-7606B92AC2C5}" dt="2023-01-18T21:26:23.130" v="1669"/>
          <ac:grpSpMkLst>
            <pc:docMk/>
            <pc:sldMk cId="0" sldId="302"/>
            <ac:grpSpMk id="9813" creationId="{00000000-0000-0000-0000-000000000000}"/>
          </ac:grpSpMkLst>
        </pc:grpChg>
        <pc:grpChg chg="replST">
          <ac:chgData name="Abdessamad Derraz" userId="4c6d9526346a9ae3" providerId="LiveId" clId="{CA7699A7-CBE9-4F2F-BAD6-7606B92AC2C5}" dt="2023-01-18T21:26:23.134" v="1670"/>
          <ac:grpSpMkLst>
            <pc:docMk/>
            <pc:sldMk cId="0" sldId="302"/>
            <ac:grpSpMk id="9817" creationId="{00000000-0000-0000-0000-000000000000}"/>
          </ac:grpSpMkLst>
        </pc:grpChg>
        <pc:grpChg chg="replST">
          <ac:chgData name="Abdessamad Derraz" userId="4c6d9526346a9ae3" providerId="LiveId" clId="{CA7699A7-CBE9-4F2F-BAD6-7606B92AC2C5}" dt="2023-01-18T21:26:23.142" v="1672"/>
          <ac:grpSpMkLst>
            <pc:docMk/>
            <pc:sldMk cId="0" sldId="302"/>
            <ac:grpSpMk id="9823" creationId="{00000000-0000-0000-0000-000000000000}"/>
          </ac:grpSpMkLst>
        </pc:grpChg>
        <pc:grpChg chg="replST">
          <ac:chgData name="Abdessamad Derraz" userId="4c6d9526346a9ae3" providerId="LiveId" clId="{CA7699A7-CBE9-4F2F-BAD6-7606B92AC2C5}" dt="2023-01-18T21:26:23.148" v="1673"/>
          <ac:grpSpMkLst>
            <pc:docMk/>
            <pc:sldMk cId="0" sldId="302"/>
            <ac:grpSpMk id="9834" creationId="{00000000-0000-0000-0000-000000000000}"/>
          </ac:grpSpMkLst>
        </pc:grpChg>
        <pc:grpChg chg="replST">
          <ac:chgData name="Abdessamad Derraz" userId="4c6d9526346a9ae3" providerId="LiveId" clId="{CA7699A7-CBE9-4F2F-BAD6-7606B92AC2C5}" dt="2023-01-18T21:26:23.151" v="1674"/>
          <ac:grpSpMkLst>
            <pc:docMk/>
            <pc:sldMk cId="0" sldId="302"/>
            <ac:grpSpMk id="9840" creationId="{00000000-0000-0000-0000-000000000000}"/>
          </ac:grpSpMkLst>
        </pc:grpChg>
        <pc:grpChg chg="replST">
          <ac:chgData name="Abdessamad Derraz" userId="4c6d9526346a9ae3" providerId="LiveId" clId="{CA7699A7-CBE9-4F2F-BAD6-7606B92AC2C5}" dt="2023-01-18T21:26:23.155" v="1675"/>
          <ac:grpSpMkLst>
            <pc:docMk/>
            <pc:sldMk cId="0" sldId="302"/>
            <ac:grpSpMk id="9843" creationId="{00000000-0000-0000-0000-000000000000}"/>
          </ac:grpSpMkLst>
        </pc:grpChg>
        <pc:grpChg chg="replST">
          <ac:chgData name="Abdessamad Derraz" userId="4c6d9526346a9ae3" providerId="LiveId" clId="{CA7699A7-CBE9-4F2F-BAD6-7606B92AC2C5}" dt="2023-01-18T21:26:23.166" v="1677"/>
          <ac:grpSpMkLst>
            <pc:docMk/>
            <pc:sldMk cId="0" sldId="302"/>
            <ac:grpSpMk id="9858" creationId="{00000000-0000-0000-0000-000000000000}"/>
          </ac:grpSpMkLst>
        </pc:grpChg>
        <pc:grpChg chg="replST">
          <ac:chgData name="Abdessamad Derraz" userId="4c6d9526346a9ae3" providerId="LiveId" clId="{CA7699A7-CBE9-4F2F-BAD6-7606B92AC2C5}" dt="2023-01-18T21:26:23.171" v="1678"/>
          <ac:grpSpMkLst>
            <pc:docMk/>
            <pc:sldMk cId="0" sldId="302"/>
            <ac:grpSpMk id="9871" creationId="{00000000-0000-0000-0000-000000000000}"/>
          </ac:grpSpMkLst>
        </pc:grpChg>
        <pc:grpChg chg="replST">
          <ac:chgData name="Abdessamad Derraz" userId="4c6d9526346a9ae3" providerId="LiveId" clId="{CA7699A7-CBE9-4F2F-BAD6-7606B92AC2C5}" dt="2023-01-18T21:26:23.177" v="1679"/>
          <ac:grpSpMkLst>
            <pc:docMk/>
            <pc:sldMk cId="0" sldId="302"/>
            <ac:grpSpMk id="9874" creationId="{00000000-0000-0000-0000-000000000000}"/>
          </ac:grpSpMkLst>
        </pc:grpChg>
        <pc:grpChg chg="replST">
          <ac:chgData name="Abdessamad Derraz" userId="4c6d9526346a9ae3" providerId="LiveId" clId="{CA7699A7-CBE9-4F2F-BAD6-7606B92AC2C5}" dt="2023-01-18T21:26:23.183" v="1680"/>
          <ac:grpSpMkLst>
            <pc:docMk/>
            <pc:sldMk cId="0" sldId="302"/>
            <ac:grpSpMk id="9878" creationId="{00000000-0000-0000-0000-000000000000}"/>
          </ac:grpSpMkLst>
        </pc:grpChg>
        <pc:grpChg chg="replST">
          <ac:chgData name="Abdessamad Derraz" userId="4c6d9526346a9ae3" providerId="LiveId" clId="{CA7699A7-CBE9-4F2F-BAD6-7606B92AC2C5}" dt="2023-01-18T21:26:23.189" v="1681"/>
          <ac:grpSpMkLst>
            <pc:docMk/>
            <pc:sldMk cId="0" sldId="302"/>
            <ac:grpSpMk id="9883" creationId="{00000000-0000-0000-0000-000000000000}"/>
          </ac:grpSpMkLst>
        </pc:grpChg>
        <pc:grpChg chg="replST">
          <ac:chgData name="Abdessamad Derraz" userId="4c6d9526346a9ae3" providerId="LiveId" clId="{CA7699A7-CBE9-4F2F-BAD6-7606B92AC2C5}" dt="2023-01-18T21:26:23.199" v="1683"/>
          <ac:grpSpMkLst>
            <pc:docMk/>
            <pc:sldMk cId="0" sldId="302"/>
            <ac:grpSpMk id="9888" creationId="{00000000-0000-0000-0000-000000000000}"/>
          </ac:grpSpMkLst>
        </pc:grpChg>
        <pc:grpChg chg="replST">
          <ac:chgData name="Abdessamad Derraz" userId="4c6d9526346a9ae3" providerId="LiveId" clId="{CA7699A7-CBE9-4F2F-BAD6-7606B92AC2C5}" dt="2023-01-18T21:26:23.205" v="1684"/>
          <ac:grpSpMkLst>
            <pc:docMk/>
            <pc:sldMk cId="0" sldId="302"/>
            <ac:grpSpMk id="9891" creationId="{00000000-0000-0000-0000-000000000000}"/>
          </ac:grpSpMkLst>
        </pc:grpChg>
        <pc:grpChg chg="replST">
          <ac:chgData name="Abdessamad Derraz" userId="4c6d9526346a9ae3" providerId="LiveId" clId="{CA7699A7-CBE9-4F2F-BAD6-7606B92AC2C5}" dt="2023-01-18T21:26:23.211" v="1685"/>
          <ac:grpSpMkLst>
            <pc:docMk/>
            <pc:sldMk cId="0" sldId="302"/>
            <ac:grpSpMk id="9895" creationId="{00000000-0000-0000-0000-000000000000}"/>
          </ac:grpSpMkLst>
        </pc:grpChg>
        <pc:grpChg chg="replST">
          <ac:chgData name="Abdessamad Derraz" userId="4c6d9526346a9ae3" providerId="LiveId" clId="{CA7699A7-CBE9-4F2F-BAD6-7606B92AC2C5}" dt="2023-01-18T21:26:23.229" v="1688"/>
          <ac:grpSpMkLst>
            <pc:docMk/>
            <pc:sldMk cId="0" sldId="302"/>
            <ac:grpSpMk id="9904" creationId="{00000000-0000-0000-0000-000000000000}"/>
          </ac:grpSpMkLst>
        </pc:grpChg>
        <pc:grpChg chg="replST">
          <ac:chgData name="Abdessamad Derraz" userId="4c6d9526346a9ae3" providerId="LiveId" clId="{CA7699A7-CBE9-4F2F-BAD6-7606B92AC2C5}" dt="2023-01-18T21:26:23.234" v="1689"/>
          <ac:grpSpMkLst>
            <pc:docMk/>
            <pc:sldMk cId="0" sldId="302"/>
            <ac:grpSpMk id="9908" creationId="{00000000-0000-0000-0000-000000000000}"/>
          </ac:grpSpMkLst>
        </pc:grpChg>
        <pc:grpChg chg="replST">
          <ac:chgData name="Abdessamad Derraz" userId="4c6d9526346a9ae3" providerId="LiveId" clId="{CA7699A7-CBE9-4F2F-BAD6-7606B92AC2C5}" dt="2023-01-18T21:26:23.240" v="1690"/>
          <ac:grpSpMkLst>
            <pc:docMk/>
            <pc:sldMk cId="0" sldId="302"/>
            <ac:grpSpMk id="9912" creationId="{00000000-0000-0000-0000-000000000000}"/>
          </ac:grpSpMkLst>
        </pc:grpChg>
        <pc:grpChg chg="replST">
          <ac:chgData name="Abdessamad Derraz" userId="4c6d9526346a9ae3" providerId="LiveId" clId="{CA7699A7-CBE9-4F2F-BAD6-7606B92AC2C5}" dt="2023-01-18T21:26:23.246" v="1691"/>
          <ac:grpSpMkLst>
            <pc:docMk/>
            <pc:sldMk cId="0" sldId="302"/>
            <ac:grpSpMk id="9915" creationId="{00000000-0000-0000-0000-000000000000}"/>
          </ac:grpSpMkLst>
        </pc:grpChg>
        <pc:grpChg chg="replST">
          <ac:chgData name="Abdessamad Derraz" userId="4c6d9526346a9ae3" providerId="LiveId" clId="{CA7699A7-CBE9-4F2F-BAD6-7606B92AC2C5}" dt="2023-01-18T21:26:23.254" v="1692"/>
          <ac:grpSpMkLst>
            <pc:docMk/>
            <pc:sldMk cId="0" sldId="302"/>
            <ac:grpSpMk id="9918" creationId="{00000000-0000-0000-0000-000000000000}"/>
          </ac:grpSpMkLst>
        </pc:grpChg>
        <pc:grpChg chg="replST">
          <ac:chgData name="Abdessamad Derraz" userId="4c6d9526346a9ae3" providerId="LiveId" clId="{CA7699A7-CBE9-4F2F-BAD6-7606B92AC2C5}" dt="2023-01-18T21:26:23.262" v="1694"/>
          <ac:grpSpMkLst>
            <pc:docMk/>
            <pc:sldMk cId="0" sldId="302"/>
            <ac:grpSpMk id="9924" creationId="{00000000-0000-0000-0000-000000000000}"/>
          </ac:grpSpMkLst>
        </pc:grpChg>
        <pc:grpChg chg="replST">
          <ac:chgData name="Abdessamad Derraz" userId="4c6d9526346a9ae3" providerId="LiveId" clId="{CA7699A7-CBE9-4F2F-BAD6-7606B92AC2C5}" dt="2023-01-18T21:26:23.267" v="1695"/>
          <ac:grpSpMkLst>
            <pc:docMk/>
            <pc:sldMk cId="0" sldId="302"/>
            <ac:grpSpMk id="9927" creationId="{00000000-0000-0000-0000-000000000000}"/>
          </ac:grpSpMkLst>
        </pc:grpChg>
        <pc:grpChg chg="replST">
          <ac:chgData name="Abdessamad Derraz" userId="4c6d9526346a9ae3" providerId="LiveId" clId="{CA7699A7-CBE9-4F2F-BAD6-7606B92AC2C5}" dt="2023-01-18T21:26:23.273" v="1696"/>
          <ac:grpSpMkLst>
            <pc:docMk/>
            <pc:sldMk cId="0" sldId="302"/>
            <ac:grpSpMk id="9932" creationId="{00000000-0000-0000-0000-000000000000}"/>
          </ac:grpSpMkLst>
        </pc:grpChg>
        <pc:grpChg chg="replST">
          <ac:chgData name="Abdessamad Derraz" userId="4c6d9526346a9ae3" providerId="LiveId" clId="{CA7699A7-CBE9-4F2F-BAD6-7606B92AC2C5}" dt="2023-01-18T21:26:23.278" v="1697"/>
          <ac:grpSpMkLst>
            <pc:docMk/>
            <pc:sldMk cId="0" sldId="302"/>
            <ac:grpSpMk id="9936" creationId="{00000000-0000-0000-0000-000000000000}"/>
          </ac:grpSpMkLst>
        </pc:grpChg>
        <pc:grpChg chg="replST">
          <ac:chgData name="Abdessamad Derraz" userId="4c6d9526346a9ae3" providerId="LiveId" clId="{CA7699A7-CBE9-4F2F-BAD6-7606B92AC2C5}" dt="2023-01-18T21:26:23.282" v="1698"/>
          <ac:grpSpMkLst>
            <pc:docMk/>
            <pc:sldMk cId="0" sldId="302"/>
            <ac:grpSpMk id="9939" creationId="{00000000-0000-0000-0000-000000000000}"/>
          </ac:grpSpMkLst>
        </pc:grpChg>
        <pc:grpChg chg="replST">
          <ac:chgData name="Abdessamad Derraz" userId="4c6d9526346a9ae3" providerId="LiveId" clId="{CA7699A7-CBE9-4F2F-BAD6-7606B92AC2C5}" dt="2023-01-18T21:26:23.294" v="1701"/>
          <ac:grpSpMkLst>
            <pc:docMk/>
            <pc:sldMk cId="0" sldId="302"/>
            <ac:grpSpMk id="9949" creationId="{00000000-0000-0000-0000-000000000000}"/>
          </ac:grpSpMkLst>
        </pc:grpChg>
        <pc:grpChg chg="replST">
          <ac:chgData name="Abdessamad Derraz" userId="4c6d9526346a9ae3" providerId="LiveId" clId="{CA7699A7-CBE9-4F2F-BAD6-7606B92AC2C5}" dt="2023-01-18T21:26:23.300" v="1702"/>
          <ac:grpSpMkLst>
            <pc:docMk/>
            <pc:sldMk cId="0" sldId="302"/>
            <ac:grpSpMk id="9952"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3"/>
        </pc:sldMkLst>
        <pc:spChg chg="replST">
          <ac:chgData name="Abdessamad Derraz" userId="4c6d9526346a9ae3" providerId="LiveId" clId="{CA7699A7-CBE9-4F2F-BAD6-7606B92AC2C5}" dt="2023-01-18T21:26:23.388" v="1721"/>
          <ac:spMkLst>
            <pc:docMk/>
            <pc:sldMk cId="0" sldId="303"/>
            <ac:spMk id="10105" creationId="{00000000-0000-0000-0000-000000000000}"/>
          </ac:spMkLst>
        </pc:spChg>
        <pc:spChg chg="replST">
          <ac:chgData name="Abdessamad Derraz" userId="4c6d9526346a9ae3" providerId="LiveId" clId="{CA7699A7-CBE9-4F2F-BAD6-7606B92AC2C5}" dt="2023-01-18T21:26:23.401" v="1724"/>
          <ac:spMkLst>
            <pc:docMk/>
            <pc:sldMk cId="0" sldId="303"/>
            <ac:spMk id="10125" creationId="{00000000-0000-0000-0000-000000000000}"/>
          </ac:spMkLst>
        </pc:spChg>
        <pc:spChg chg="replST">
          <ac:chgData name="Abdessamad Derraz" userId="4c6d9526346a9ae3" providerId="LiveId" clId="{CA7699A7-CBE9-4F2F-BAD6-7606B92AC2C5}" dt="2023-01-18T21:26:23.425" v="1729"/>
          <ac:spMkLst>
            <pc:docMk/>
            <pc:sldMk cId="0" sldId="303"/>
            <ac:spMk id="10166" creationId="{00000000-0000-0000-0000-000000000000}"/>
          </ac:spMkLst>
        </pc:spChg>
        <pc:spChg chg="replST">
          <ac:chgData name="Abdessamad Derraz" userId="4c6d9526346a9ae3" providerId="LiveId" clId="{CA7699A7-CBE9-4F2F-BAD6-7606B92AC2C5}" dt="2023-01-18T21:26:23.443" v="1733"/>
          <ac:spMkLst>
            <pc:docMk/>
            <pc:sldMk cId="0" sldId="303"/>
            <ac:spMk id="10185" creationId="{00000000-0000-0000-0000-000000000000}"/>
          </ac:spMkLst>
        </pc:spChg>
        <pc:spChg chg="replST">
          <ac:chgData name="Abdessamad Derraz" userId="4c6d9526346a9ae3" providerId="LiveId" clId="{CA7699A7-CBE9-4F2F-BAD6-7606B92AC2C5}" dt="2023-01-18T21:26:23.460" v="1737"/>
          <ac:spMkLst>
            <pc:docMk/>
            <pc:sldMk cId="0" sldId="303"/>
            <ac:spMk id="10214" creationId="{00000000-0000-0000-0000-000000000000}"/>
          </ac:spMkLst>
        </pc:spChg>
        <pc:spChg chg="replST">
          <ac:chgData name="Abdessamad Derraz" userId="4c6d9526346a9ae3" providerId="LiveId" clId="{CA7699A7-CBE9-4F2F-BAD6-7606B92AC2C5}" dt="2023-01-18T21:26:23.562" v="1759"/>
          <ac:spMkLst>
            <pc:docMk/>
            <pc:sldMk cId="0" sldId="303"/>
            <ac:spMk id="10377" creationId="{00000000-0000-0000-0000-000000000000}"/>
          </ac:spMkLst>
        </pc:spChg>
        <pc:spChg chg="replST">
          <ac:chgData name="Abdessamad Derraz" userId="4c6d9526346a9ae3" providerId="LiveId" clId="{CA7699A7-CBE9-4F2F-BAD6-7606B92AC2C5}" dt="2023-01-18T21:26:23.673" v="1785"/>
          <ac:spMkLst>
            <pc:docMk/>
            <pc:sldMk cId="0" sldId="303"/>
            <ac:spMk id="10543" creationId="{00000000-0000-0000-0000-000000000000}"/>
          </ac:spMkLst>
        </pc:spChg>
        <pc:spChg chg="replST">
          <ac:chgData name="Abdessamad Derraz" userId="4c6d9526346a9ae3" providerId="LiveId" clId="{CA7699A7-CBE9-4F2F-BAD6-7606B92AC2C5}" dt="2023-01-18T21:26:23.731" v="1799"/>
          <ac:spMkLst>
            <pc:docMk/>
            <pc:sldMk cId="0" sldId="303"/>
            <ac:spMk id="10643" creationId="{00000000-0000-0000-0000-000000000000}"/>
          </ac:spMkLst>
        </pc:spChg>
        <pc:spChg chg="replST">
          <ac:chgData name="Abdessamad Derraz" userId="4c6d9526346a9ae3" providerId="LiveId" clId="{CA7699A7-CBE9-4F2F-BAD6-7606B92AC2C5}" dt="2023-01-18T21:26:23.748" v="1803"/>
          <ac:spMkLst>
            <pc:docMk/>
            <pc:sldMk cId="0" sldId="303"/>
            <ac:spMk id="10666" creationId="{00000000-0000-0000-0000-000000000000}"/>
          </ac:spMkLst>
        </pc:spChg>
        <pc:spChg chg="replST">
          <ac:chgData name="Abdessamad Derraz" userId="4c6d9526346a9ae3" providerId="LiveId" clId="{CA7699A7-CBE9-4F2F-BAD6-7606B92AC2C5}" dt="2023-01-18T21:26:23.765" v="1807"/>
          <ac:spMkLst>
            <pc:docMk/>
            <pc:sldMk cId="0" sldId="303"/>
            <ac:spMk id="10680" creationId="{00000000-0000-0000-0000-000000000000}"/>
          </ac:spMkLst>
        </pc:spChg>
        <pc:spChg chg="replST">
          <ac:chgData name="Abdessamad Derraz" userId="4c6d9526346a9ae3" providerId="LiveId" clId="{CA7699A7-CBE9-4F2F-BAD6-7606B92AC2C5}" dt="2023-01-18T21:26:23.772" v="1809"/>
          <ac:spMkLst>
            <pc:docMk/>
            <pc:sldMk cId="0" sldId="303"/>
            <ac:spMk id="10700" creationId="{00000000-0000-0000-0000-000000000000}"/>
          </ac:spMkLst>
        </pc:spChg>
        <pc:spChg chg="replST">
          <ac:chgData name="Abdessamad Derraz" userId="4c6d9526346a9ae3" providerId="LiveId" clId="{CA7699A7-CBE9-4F2F-BAD6-7606B92AC2C5}" dt="2023-01-18T21:26:23.802" v="1815"/>
          <ac:spMkLst>
            <pc:docMk/>
            <pc:sldMk cId="0" sldId="303"/>
            <ac:spMk id="10723" creationId="{00000000-0000-0000-0000-000000000000}"/>
          </ac:spMkLst>
        </pc:spChg>
        <pc:spChg chg="replST">
          <ac:chgData name="Abdessamad Derraz" userId="4c6d9526346a9ae3" providerId="LiveId" clId="{CA7699A7-CBE9-4F2F-BAD6-7606B92AC2C5}" dt="2023-01-18T21:26:23.805" v="1816"/>
          <ac:spMkLst>
            <pc:docMk/>
            <pc:sldMk cId="0" sldId="303"/>
            <ac:spMk id="10724" creationId="{00000000-0000-0000-0000-000000000000}"/>
          </ac:spMkLst>
        </pc:spChg>
        <pc:grpChg chg="replST">
          <ac:chgData name="Abdessamad Derraz" userId="4c6d9526346a9ae3" providerId="LiveId" clId="{CA7699A7-CBE9-4F2F-BAD6-7606B92AC2C5}" dt="2023-01-18T21:26:23.314" v="1705"/>
          <ac:grpSpMkLst>
            <pc:docMk/>
            <pc:sldMk cId="0" sldId="303"/>
            <ac:grpSpMk id="9961" creationId="{00000000-0000-0000-0000-000000000000}"/>
          </ac:grpSpMkLst>
        </pc:grpChg>
        <pc:grpChg chg="replST">
          <ac:chgData name="Abdessamad Derraz" userId="4c6d9526346a9ae3" providerId="LiveId" clId="{CA7699A7-CBE9-4F2F-BAD6-7606B92AC2C5}" dt="2023-01-18T21:26:23.319" v="1706"/>
          <ac:grpSpMkLst>
            <pc:docMk/>
            <pc:sldMk cId="0" sldId="303"/>
            <ac:grpSpMk id="9967" creationId="{00000000-0000-0000-0000-000000000000}"/>
          </ac:grpSpMkLst>
        </pc:grpChg>
        <pc:grpChg chg="replST">
          <ac:chgData name="Abdessamad Derraz" userId="4c6d9526346a9ae3" providerId="LiveId" clId="{CA7699A7-CBE9-4F2F-BAD6-7606B92AC2C5}" dt="2023-01-18T21:26:23.324" v="1707"/>
          <ac:grpSpMkLst>
            <pc:docMk/>
            <pc:sldMk cId="0" sldId="303"/>
            <ac:grpSpMk id="9985" creationId="{00000000-0000-0000-0000-000000000000}"/>
          </ac:grpSpMkLst>
        </pc:grpChg>
        <pc:grpChg chg="replST">
          <ac:chgData name="Abdessamad Derraz" userId="4c6d9526346a9ae3" providerId="LiveId" clId="{CA7699A7-CBE9-4F2F-BAD6-7606B92AC2C5}" dt="2023-01-18T21:26:23.327" v="1708"/>
          <ac:grpSpMkLst>
            <pc:docMk/>
            <pc:sldMk cId="0" sldId="303"/>
            <ac:grpSpMk id="9990" creationId="{00000000-0000-0000-0000-000000000000}"/>
          </ac:grpSpMkLst>
        </pc:grpChg>
        <pc:grpChg chg="replST">
          <ac:chgData name="Abdessamad Derraz" userId="4c6d9526346a9ae3" providerId="LiveId" clId="{CA7699A7-CBE9-4F2F-BAD6-7606B92AC2C5}" dt="2023-01-18T21:26:23.332" v="1709"/>
          <ac:grpSpMkLst>
            <pc:docMk/>
            <pc:sldMk cId="0" sldId="303"/>
            <ac:grpSpMk id="10008" creationId="{00000000-0000-0000-0000-000000000000}"/>
          </ac:grpSpMkLst>
        </pc:grpChg>
        <pc:grpChg chg="replST">
          <ac:chgData name="Abdessamad Derraz" userId="4c6d9526346a9ae3" providerId="LiveId" clId="{CA7699A7-CBE9-4F2F-BAD6-7606B92AC2C5}" dt="2023-01-18T21:26:23.336" v="1710"/>
          <ac:grpSpMkLst>
            <pc:docMk/>
            <pc:sldMk cId="0" sldId="303"/>
            <ac:grpSpMk id="10014" creationId="{00000000-0000-0000-0000-000000000000}"/>
          </ac:grpSpMkLst>
        </pc:grpChg>
        <pc:grpChg chg="replST">
          <ac:chgData name="Abdessamad Derraz" userId="4c6d9526346a9ae3" providerId="LiveId" clId="{CA7699A7-CBE9-4F2F-BAD6-7606B92AC2C5}" dt="2023-01-18T21:26:23.340" v="1711"/>
          <ac:grpSpMkLst>
            <pc:docMk/>
            <pc:sldMk cId="0" sldId="303"/>
            <ac:grpSpMk id="10022" creationId="{00000000-0000-0000-0000-000000000000}"/>
          </ac:grpSpMkLst>
        </pc:grpChg>
        <pc:grpChg chg="replST">
          <ac:chgData name="Abdessamad Derraz" userId="4c6d9526346a9ae3" providerId="LiveId" clId="{CA7699A7-CBE9-4F2F-BAD6-7606B92AC2C5}" dt="2023-01-18T21:26:23.345" v="1712"/>
          <ac:grpSpMkLst>
            <pc:docMk/>
            <pc:sldMk cId="0" sldId="303"/>
            <ac:grpSpMk id="10029" creationId="{00000000-0000-0000-0000-000000000000}"/>
          </ac:grpSpMkLst>
        </pc:grpChg>
        <pc:grpChg chg="replST">
          <ac:chgData name="Abdessamad Derraz" userId="4c6d9526346a9ae3" providerId="LiveId" clId="{CA7699A7-CBE9-4F2F-BAD6-7606B92AC2C5}" dt="2023-01-18T21:26:23.350" v="1713"/>
          <ac:grpSpMkLst>
            <pc:docMk/>
            <pc:sldMk cId="0" sldId="303"/>
            <ac:grpSpMk id="10039" creationId="{00000000-0000-0000-0000-000000000000}"/>
          </ac:grpSpMkLst>
        </pc:grpChg>
        <pc:grpChg chg="replST">
          <ac:chgData name="Abdessamad Derraz" userId="4c6d9526346a9ae3" providerId="LiveId" clId="{CA7699A7-CBE9-4F2F-BAD6-7606B92AC2C5}" dt="2023-01-18T21:26:23.354" v="1714"/>
          <ac:grpSpMkLst>
            <pc:docMk/>
            <pc:sldMk cId="0" sldId="303"/>
            <ac:grpSpMk id="10045" creationId="{00000000-0000-0000-0000-000000000000}"/>
          </ac:grpSpMkLst>
        </pc:grpChg>
        <pc:grpChg chg="replST">
          <ac:chgData name="Abdessamad Derraz" userId="4c6d9526346a9ae3" providerId="LiveId" clId="{CA7699A7-CBE9-4F2F-BAD6-7606B92AC2C5}" dt="2023-01-18T21:26:23.358" v="1715"/>
          <ac:grpSpMkLst>
            <pc:docMk/>
            <pc:sldMk cId="0" sldId="303"/>
            <ac:grpSpMk id="10063" creationId="{00000000-0000-0000-0000-000000000000}"/>
          </ac:grpSpMkLst>
        </pc:grpChg>
        <pc:grpChg chg="replST">
          <ac:chgData name="Abdessamad Derraz" userId="4c6d9526346a9ae3" providerId="LiveId" clId="{CA7699A7-CBE9-4F2F-BAD6-7606B92AC2C5}" dt="2023-01-18T21:26:23.364" v="1716"/>
          <ac:grpSpMkLst>
            <pc:docMk/>
            <pc:sldMk cId="0" sldId="303"/>
            <ac:grpSpMk id="10069" creationId="{00000000-0000-0000-0000-000000000000}"/>
          </ac:grpSpMkLst>
        </pc:grpChg>
        <pc:grpChg chg="replST">
          <ac:chgData name="Abdessamad Derraz" userId="4c6d9526346a9ae3" providerId="LiveId" clId="{CA7699A7-CBE9-4F2F-BAD6-7606B92AC2C5}" dt="2023-01-18T21:26:23.368" v="1717"/>
          <ac:grpSpMkLst>
            <pc:docMk/>
            <pc:sldMk cId="0" sldId="303"/>
            <ac:grpSpMk id="10074" creationId="{00000000-0000-0000-0000-000000000000}"/>
          </ac:grpSpMkLst>
        </pc:grpChg>
        <pc:grpChg chg="replST">
          <ac:chgData name="Abdessamad Derraz" userId="4c6d9526346a9ae3" providerId="LiveId" clId="{CA7699A7-CBE9-4F2F-BAD6-7606B92AC2C5}" dt="2023-01-18T21:26:23.373" v="1718"/>
          <ac:grpSpMkLst>
            <pc:docMk/>
            <pc:sldMk cId="0" sldId="303"/>
            <ac:grpSpMk id="10079" creationId="{00000000-0000-0000-0000-000000000000}"/>
          </ac:grpSpMkLst>
        </pc:grpChg>
        <pc:grpChg chg="replST">
          <ac:chgData name="Abdessamad Derraz" userId="4c6d9526346a9ae3" providerId="LiveId" clId="{CA7699A7-CBE9-4F2F-BAD6-7606B92AC2C5}" dt="2023-01-18T21:26:23.378" v="1719"/>
          <ac:grpSpMkLst>
            <pc:docMk/>
            <pc:sldMk cId="0" sldId="303"/>
            <ac:grpSpMk id="10084" creationId="{00000000-0000-0000-0000-000000000000}"/>
          </ac:grpSpMkLst>
        </pc:grpChg>
        <pc:grpChg chg="replST">
          <ac:chgData name="Abdessamad Derraz" userId="4c6d9526346a9ae3" providerId="LiveId" clId="{CA7699A7-CBE9-4F2F-BAD6-7606B92AC2C5}" dt="2023-01-18T21:26:23.383" v="1720"/>
          <ac:grpSpMkLst>
            <pc:docMk/>
            <pc:sldMk cId="0" sldId="303"/>
            <ac:grpSpMk id="10102" creationId="{00000000-0000-0000-0000-000000000000}"/>
          </ac:grpSpMkLst>
        </pc:grpChg>
        <pc:grpChg chg="replST">
          <ac:chgData name="Abdessamad Derraz" userId="4c6d9526346a9ae3" providerId="LiveId" clId="{CA7699A7-CBE9-4F2F-BAD6-7606B92AC2C5}" dt="2023-01-18T21:26:23.393" v="1722"/>
          <ac:grpSpMkLst>
            <pc:docMk/>
            <pc:sldMk cId="0" sldId="303"/>
            <ac:grpSpMk id="10106" creationId="{00000000-0000-0000-0000-000000000000}"/>
          </ac:grpSpMkLst>
        </pc:grpChg>
        <pc:grpChg chg="replST">
          <ac:chgData name="Abdessamad Derraz" userId="4c6d9526346a9ae3" providerId="LiveId" clId="{CA7699A7-CBE9-4F2F-BAD6-7606B92AC2C5}" dt="2023-01-18T21:26:23.397" v="1723"/>
          <ac:grpSpMkLst>
            <pc:docMk/>
            <pc:sldMk cId="0" sldId="303"/>
            <ac:grpSpMk id="10111" creationId="{00000000-0000-0000-0000-000000000000}"/>
          </ac:grpSpMkLst>
        </pc:grpChg>
        <pc:grpChg chg="replST">
          <ac:chgData name="Abdessamad Derraz" userId="4c6d9526346a9ae3" providerId="LiveId" clId="{CA7699A7-CBE9-4F2F-BAD6-7606B92AC2C5}" dt="2023-01-18T21:26:23.405" v="1725"/>
          <ac:grpSpMkLst>
            <pc:docMk/>
            <pc:sldMk cId="0" sldId="303"/>
            <ac:grpSpMk id="10126" creationId="{00000000-0000-0000-0000-000000000000}"/>
          </ac:grpSpMkLst>
        </pc:grpChg>
        <pc:grpChg chg="replST">
          <ac:chgData name="Abdessamad Derraz" userId="4c6d9526346a9ae3" providerId="LiveId" clId="{CA7699A7-CBE9-4F2F-BAD6-7606B92AC2C5}" dt="2023-01-18T21:26:23.412" v="1726"/>
          <ac:grpSpMkLst>
            <pc:docMk/>
            <pc:sldMk cId="0" sldId="303"/>
            <ac:grpSpMk id="10144" creationId="{00000000-0000-0000-0000-000000000000}"/>
          </ac:grpSpMkLst>
        </pc:grpChg>
        <pc:grpChg chg="replST">
          <ac:chgData name="Abdessamad Derraz" userId="4c6d9526346a9ae3" providerId="LiveId" clId="{CA7699A7-CBE9-4F2F-BAD6-7606B92AC2C5}" dt="2023-01-18T21:26:23.416" v="1727"/>
          <ac:grpSpMkLst>
            <pc:docMk/>
            <pc:sldMk cId="0" sldId="303"/>
            <ac:grpSpMk id="10158" creationId="{00000000-0000-0000-0000-000000000000}"/>
          </ac:grpSpMkLst>
        </pc:grpChg>
        <pc:grpChg chg="replST">
          <ac:chgData name="Abdessamad Derraz" userId="4c6d9526346a9ae3" providerId="LiveId" clId="{CA7699A7-CBE9-4F2F-BAD6-7606B92AC2C5}" dt="2023-01-18T21:26:23.420" v="1728"/>
          <ac:grpSpMkLst>
            <pc:docMk/>
            <pc:sldMk cId="0" sldId="303"/>
            <ac:grpSpMk id="10162" creationId="{00000000-0000-0000-0000-000000000000}"/>
          </ac:grpSpMkLst>
        </pc:grpChg>
        <pc:grpChg chg="replST">
          <ac:chgData name="Abdessamad Derraz" userId="4c6d9526346a9ae3" providerId="LiveId" clId="{CA7699A7-CBE9-4F2F-BAD6-7606B92AC2C5}" dt="2023-01-18T21:26:23.430" v="1730"/>
          <ac:grpSpMkLst>
            <pc:docMk/>
            <pc:sldMk cId="0" sldId="303"/>
            <ac:grpSpMk id="10167" creationId="{00000000-0000-0000-0000-000000000000}"/>
          </ac:grpSpMkLst>
        </pc:grpChg>
        <pc:grpChg chg="replST">
          <ac:chgData name="Abdessamad Derraz" userId="4c6d9526346a9ae3" providerId="LiveId" clId="{CA7699A7-CBE9-4F2F-BAD6-7606B92AC2C5}" dt="2023-01-18T21:26:23.435" v="1731"/>
          <ac:grpSpMkLst>
            <pc:docMk/>
            <pc:sldMk cId="0" sldId="303"/>
            <ac:grpSpMk id="10172" creationId="{00000000-0000-0000-0000-000000000000}"/>
          </ac:grpSpMkLst>
        </pc:grpChg>
        <pc:grpChg chg="replST">
          <ac:chgData name="Abdessamad Derraz" userId="4c6d9526346a9ae3" providerId="LiveId" clId="{CA7699A7-CBE9-4F2F-BAD6-7606B92AC2C5}" dt="2023-01-18T21:26:23.439" v="1732"/>
          <ac:grpSpMkLst>
            <pc:docMk/>
            <pc:sldMk cId="0" sldId="303"/>
            <ac:grpSpMk id="10175" creationId="{00000000-0000-0000-0000-000000000000}"/>
          </ac:grpSpMkLst>
        </pc:grpChg>
        <pc:grpChg chg="replST">
          <ac:chgData name="Abdessamad Derraz" userId="4c6d9526346a9ae3" providerId="LiveId" clId="{CA7699A7-CBE9-4F2F-BAD6-7606B92AC2C5}" dt="2023-01-18T21:26:23.448" v="1734"/>
          <ac:grpSpMkLst>
            <pc:docMk/>
            <pc:sldMk cId="0" sldId="303"/>
            <ac:grpSpMk id="10186" creationId="{00000000-0000-0000-0000-000000000000}"/>
          </ac:grpSpMkLst>
        </pc:grpChg>
        <pc:grpChg chg="replST">
          <ac:chgData name="Abdessamad Derraz" userId="4c6d9526346a9ae3" providerId="LiveId" clId="{CA7699A7-CBE9-4F2F-BAD6-7606B92AC2C5}" dt="2023-01-18T21:26:23.452" v="1735"/>
          <ac:grpSpMkLst>
            <pc:docMk/>
            <pc:sldMk cId="0" sldId="303"/>
            <ac:grpSpMk id="10192" creationId="{00000000-0000-0000-0000-000000000000}"/>
          </ac:grpSpMkLst>
        </pc:grpChg>
        <pc:grpChg chg="replST">
          <ac:chgData name="Abdessamad Derraz" userId="4c6d9526346a9ae3" providerId="LiveId" clId="{CA7699A7-CBE9-4F2F-BAD6-7606B92AC2C5}" dt="2023-01-18T21:26:23.456" v="1736"/>
          <ac:grpSpMkLst>
            <pc:docMk/>
            <pc:sldMk cId="0" sldId="303"/>
            <ac:grpSpMk id="10200" creationId="{00000000-0000-0000-0000-000000000000}"/>
          </ac:grpSpMkLst>
        </pc:grpChg>
        <pc:grpChg chg="replST">
          <ac:chgData name="Abdessamad Derraz" userId="4c6d9526346a9ae3" providerId="LiveId" clId="{CA7699A7-CBE9-4F2F-BAD6-7606B92AC2C5}" dt="2023-01-18T21:26:23.463" v="1738"/>
          <ac:grpSpMkLst>
            <pc:docMk/>
            <pc:sldMk cId="0" sldId="303"/>
            <ac:grpSpMk id="10215" creationId="{00000000-0000-0000-0000-000000000000}"/>
          </ac:grpSpMkLst>
        </pc:grpChg>
        <pc:grpChg chg="replST">
          <ac:chgData name="Abdessamad Derraz" userId="4c6d9526346a9ae3" providerId="LiveId" clId="{CA7699A7-CBE9-4F2F-BAD6-7606B92AC2C5}" dt="2023-01-18T21:26:23.468" v="1739"/>
          <ac:grpSpMkLst>
            <pc:docMk/>
            <pc:sldMk cId="0" sldId="303"/>
            <ac:grpSpMk id="10219" creationId="{00000000-0000-0000-0000-000000000000}"/>
          </ac:grpSpMkLst>
        </pc:grpChg>
        <pc:grpChg chg="replST">
          <ac:chgData name="Abdessamad Derraz" userId="4c6d9526346a9ae3" providerId="LiveId" clId="{CA7699A7-CBE9-4F2F-BAD6-7606B92AC2C5}" dt="2023-01-18T21:26:23.471" v="1740"/>
          <ac:grpSpMkLst>
            <pc:docMk/>
            <pc:sldMk cId="0" sldId="303"/>
            <ac:grpSpMk id="10226" creationId="{00000000-0000-0000-0000-000000000000}"/>
          </ac:grpSpMkLst>
        </pc:grpChg>
        <pc:grpChg chg="replST">
          <ac:chgData name="Abdessamad Derraz" userId="4c6d9526346a9ae3" providerId="LiveId" clId="{CA7699A7-CBE9-4F2F-BAD6-7606B92AC2C5}" dt="2023-01-18T21:26:23.476" v="1741"/>
          <ac:grpSpMkLst>
            <pc:docMk/>
            <pc:sldMk cId="0" sldId="303"/>
            <ac:grpSpMk id="10230" creationId="{00000000-0000-0000-0000-000000000000}"/>
          </ac:grpSpMkLst>
        </pc:grpChg>
        <pc:grpChg chg="replST">
          <ac:chgData name="Abdessamad Derraz" userId="4c6d9526346a9ae3" providerId="LiveId" clId="{CA7699A7-CBE9-4F2F-BAD6-7606B92AC2C5}" dt="2023-01-18T21:26:23.481" v="1742"/>
          <ac:grpSpMkLst>
            <pc:docMk/>
            <pc:sldMk cId="0" sldId="303"/>
            <ac:grpSpMk id="10237" creationId="{00000000-0000-0000-0000-000000000000}"/>
          </ac:grpSpMkLst>
        </pc:grpChg>
        <pc:grpChg chg="replST">
          <ac:chgData name="Abdessamad Derraz" userId="4c6d9526346a9ae3" providerId="LiveId" clId="{CA7699A7-CBE9-4F2F-BAD6-7606B92AC2C5}" dt="2023-01-18T21:26:23.486" v="1743"/>
          <ac:grpSpMkLst>
            <pc:docMk/>
            <pc:sldMk cId="0" sldId="303"/>
            <ac:grpSpMk id="10240" creationId="{00000000-0000-0000-0000-000000000000}"/>
          </ac:grpSpMkLst>
        </pc:grpChg>
        <pc:grpChg chg="replST">
          <ac:chgData name="Abdessamad Derraz" userId="4c6d9526346a9ae3" providerId="LiveId" clId="{CA7699A7-CBE9-4F2F-BAD6-7606B92AC2C5}" dt="2023-01-18T21:26:23.490" v="1744"/>
          <ac:grpSpMkLst>
            <pc:docMk/>
            <pc:sldMk cId="0" sldId="303"/>
            <ac:grpSpMk id="10245" creationId="{00000000-0000-0000-0000-000000000000}"/>
          </ac:grpSpMkLst>
        </pc:grpChg>
        <pc:grpChg chg="replST">
          <ac:chgData name="Abdessamad Derraz" userId="4c6d9526346a9ae3" providerId="LiveId" clId="{CA7699A7-CBE9-4F2F-BAD6-7606B92AC2C5}" dt="2023-01-18T21:26:23.494" v="1745"/>
          <ac:grpSpMkLst>
            <pc:docMk/>
            <pc:sldMk cId="0" sldId="303"/>
            <ac:grpSpMk id="10253" creationId="{00000000-0000-0000-0000-000000000000}"/>
          </ac:grpSpMkLst>
        </pc:grpChg>
        <pc:grpChg chg="replST">
          <ac:chgData name="Abdessamad Derraz" userId="4c6d9526346a9ae3" providerId="LiveId" clId="{CA7699A7-CBE9-4F2F-BAD6-7606B92AC2C5}" dt="2023-01-18T21:26:23.498" v="1746"/>
          <ac:grpSpMkLst>
            <pc:docMk/>
            <pc:sldMk cId="0" sldId="303"/>
            <ac:grpSpMk id="10257" creationId="{00000000-0000-0000-0000-000000000000}"/>
          </ac:grpSpMkLst>
        </pc:grpChg>
        <pc:grpChg chg="replST">
          <ac:chgData name="Abdessamad Derraz" userId="4c6d9526346a9ae3" providerId="LiveId" clId="{CA7699A7-CBE9-4F2F-BAD6-7606B92AC2C5}" dt="2023-01-18T21:26:23.502" v="1747"/>
          <ac:grpSpMkLst>
            <pc:docMk/>
            <pc:sldMk cId="0" sldId="303"/>
            <ac:grpSpMk id="10267" creationId="{00000000-0000-0000-0000-000000000000}"/>
          </ac:grpSpMkLst>
        </pc:grpChg>
        <pc:grpChg chg="replST">
          <ac:chgData name="Abdessamad Derraz" userId="4c6d9526346a9ae3" providerId="LiveId" clId="{CA7699A7-CBE9-4F2F-BAD6-7606B92AC2C5}" dt="2023-01-18T21:26:23.506" v="1748"/>
          <ac:grpSpMkLst>
            <pc:docMk/>
            <pc:sldMk cId="0" sldId="303"/>
            <ac:grpSpMk id="10276" creationId="{00000000-0000-0000-0000-000000000000}"/>
          </ac:grpSpMkLst>
        </pc:grpChg>
        <pc:grpChg chg="replST">
          <ac:chgData name="Abdessamad Derraz" userId="4c6d9526346a9ae3" providerId="LiveId" clId="{CA7699A7-CBE9-4F2F-BAD6-7606B92AC2C5}" dt="2023-01-18T21:26:23.509" v="1749"/>
          <ac:grpSpMkLst>
            <pc:docMk/>
            <pc:sldMk cId="0" sldId="303"/>
            <ac:grpSpMk id="10279" creationId="{00000000-0000-0000-0000-000000000000}"/>
          </ac:grpSpMkLst>
        </pc:grpChg>
        <pc:grpChg chg="replST">
          <ac:chgData name="Abdessamad Derraz" userId="4c6d9526346a9ae3" providerId="LiveId" clId="{CA7699A7-CBE9-4F2F-BAD6-7606B92AC2C5}" dt="2023-01-18T21:26:23.513" v="1750"/>
          <ac:grpSpMkLst>
            <pc:docMk/>
            <pc:sldMk cId="0" sldId="303"/>
            <ac:grpSpMk id="10296" creationId="{00000000-0000-0000-0000-000000000000}"/>
          </ac:grpSpMkLst>
        </pc:grpChg>
        <pc:grpChg chg="replST">
          <ac:chgData name="Abdessamad Derraz" userId="4c6d9526346a9ae3" providerId="LiveId" clId="{CA7699A7-CBE9-4F2F-BAD6-7606B92AC2C5}" dt="2023-01-18T21:26:23.522" v="1751"/>
          <ac:grpSpMkLst>
            <pc:docMk/>
            <pc:sldMk cId="0" sldId="303"/>
            <ac:grpSpMk id="10302" creationId="{00000000-0000-0000-0000-000000000000}"/>
          </ac:grpSpMkLst>
        </pc:grpChg>
        <pc:grpChg chg="replST">
          <ac:chgData name="Abdessamad Derraz" userId="4c6d9526346a9ae3" providerId="LiveId" clId="{CA7699A7-CBE9-4F2F-BAD6-7606B92AC2C5}" dt="2023-01-18T21:26:23.526" v="1752"/>
          <ac:grpSpMkLst>
            <pc:docMk/>
            <pc:sldMk cId="0" sldId="303"/>
            <ac:grpSpMk id="10323" creationId="{00000000-0000-0000-0000-000000000000}"/>
          </ac:grpSpMkLst>
        </pc:grpChg>
        <pc:grpChg chg="replST">
          <ac:chgData name="Abdessamad Derraz" userId="4c6d9526346a9ae3" providerId="LiveId" clId="{CA7699A7-CBE9-4F2F-BAD6-7606B92AC2C5}" dt="2023-01-18T21:26:23.530" v="1753"/>
          <ac:grpSpMkLst>
            <pc:docMk/>
            <pc:sldMk cId="0" sldId="303"/>
            <ac:grpSpMk id="10329" creationId="{00000000-0000-0000-0000-000000000000}"/>
          </ac:grpSpMkLst>
        </pc:grpChg>
        <pc:grpChg chg="replST">
          <ac:chgData name="Abdessamad Derraz" userId="4c6d9526346a9ae3" providerId="LiveId" clId="{CA7699A7-CBE9-4F2F-BAD6-7606B92AC2C5}" dt="2023-01-18T21:26:23.535" v="1754"/>
          <ac:grpSpMkLst>
            <pc:docMk/>
            <pc:sldMk cId="0" sldId="303"/>
            <ac:grpSpMk id="10334" creationId="{00000000-0000-0000-0000-000000000000}"/>
          </ac:grpSpMkLst>
        </pc:grpChg>
        <pc:grpChg chg="replST">
          <ac:chgData name="Abdessamad Derraz" userId="4c6d9526346a9ae3" providerId="LiveId" clId="{CA7699A7-CBE9-4F2F-BAD6-7606B92AC2C5}" dt="2023-01-18T21:26:23.539" v="1755"/>
          <ac:grpSpMkLst>
            <pc:docMk/>
            <pc:sldMk cId="0" sldId="303"/>
            <ac:grpSpMk id="10346" creationId="{00000000-0000-0000-0000-000000000000}"/>
          </ac:grpSpMkLst>
        </pc:grpChg>
        <pc:grpChg chg="replST">
          <ac:chgData name="Abdessamad Derraz" userId="4c6d9526346a9ae3" providerId="LiveId" clId="{CA7699A7-CBE9-4F2F-BAD6-7606B92AC2C5}" dt="2023-01-18T21:26:23.545" v="1756"/>
          <ac:grpSpMkLst>
            <pc:docMk/>
            <pc:sldMk cId="0" sldId="303"/>
            <ac:grpSpMk id="10359" creationId="{00000000-0000-0000-0000-000000000000}"/>
          </ac:grpSpMkLst>
        </pc:grpChg>
        <pc:grpChg chg="replST">
          <ac:chgData name="Abdessamad Derraz" userId="4c6d9526346a9ae3" providerId="LiveId" clId="{CA7699A7-CBE9-4F2F-BAD6-7606B92AC2C5}" dt="2023-01-18T21:26:23.551" v="1757"/>
          <ac:grpSpMkLst>
            <pc:docMk/>
            <pc:sldMk cId="0" sldId="303"/>
            <ac:grpSpMk id="10363" creationId="{00000000-0000-0000-0000-000000000000}"/>
          </ac:grpSpMkLst>
        </pc:grpChg>
        <pc:grpChg chg="replST">
          <ac:chgData name="Abdessamad Derraz" userId="4c6d9526346a9ae3" providerId="LiveId" clId="{CA7699A7-CBE9-4F2F-BAD6-7606B92AC2C5}" dt="2023-01-18T21:26:23.556" v="1758"/>
          <ac:grpSpMkLst>
            <pc:docMk/>
            <pc:sldMk cId="0" sldId="303"/>
            <ac:grpSpMk id="10372" creationId="{00000000-0000-0000-0000-000000000000}"/>
          </ac:grpSpMkLst>
        </pc:grpChg>
        <pc:grpChg chg="replST">
          <ac:chgData name="Abdessamad Derraz" userId="4c6d9526346a9ae3" providerId="LiveId" clId="{CA7699A7-CBE9-4F2F-BAD6-7606B92AC2C5}" dt="2023-01-18T21:26:23.567" v="1760"/>
          <ac:grpSpMkLst>
            <pc:docMk/>
            <pc:sldMk cId="0" sldId="303"/>
            <ac:grpSpMk id="10378" creationId="{00000000-0000-0000-0000-000000000000}"/>
          </ac:grpSpMkLst>
        </pc:grpChg>
        <pc:grpChg chg="replST">
          <ac:chgData name="Abdessamad Derraz" userId="4c6d9526346a9ae3" providerId="LiveId" clId="{CA7699A7-CBE9-4F2F-BAD6-7606B92AC2C5}" dt="2023-01-18T21:26:23.571" v="1761"/>
          <ac:grpSpMkLst>
            <pc:docMk/>
            <pc:sldMk cId="0" sldId="303"/>
            <ac:grpSpMk id="10387" creationId="{00000000-0000-0000-0000-000000000000}"/>
          </ac:grpSpMkLst>
        </pc:grpChg>
        <pc:grpChg chg="replST">
          <ac:chgData name="Abdessamad Derraz" userId="4c6d9526346a9ae3" providerId="LiveId" clId="{CA7699A7-CBE9-4F2F-BAD6-7606B92AC2C5}" dt="2023-01-18T21:26:23.577" v="1762"/>
          <ac:grpSpMkLst>
            <pc:docMk/>
            <pc:sldMk cId="0" sldId="303"/>
            <ac:grpSpMk id="10391" creationId="{00000000-0000-0000-0000-000000000000}"/>
          </ac:grpSpMkLst>
        </pc:grpChg>
        <pc:grpChg chg="replST">
          <ac:chgData name="Abdessamad Derraz" userId="4c6d9526346a9ae3" providerId="LiveId" clId="{CA7699A7-CBE9-4F2F-BAD6-7606B92AC2C5}" dt="2023-01-18T21:26:23.581" v="1763"/>
          <ac:grpSpMkLst>
            <pc:docMk/>
            <pc:sldMk cId="0" sldId="303"/>
            <ac:grpSpMk id="10394" creationId="{00000000-0000-0000-0000-000000000000}"/>
          </ac:grpSpMkLst>
        </pc:grpChg>
        <pc:grpChg chg="replST">
          <ac:chgData name="Abdessamad Derraz" userId="4c6d9526346a9ae3" providerId="LiveId" clId="{CA7699A7-CBE9-4F2F-BAD6-7606B92AC2C5}" dt="2023-01-18T21:26:23.586" v="1764"/>
          <ac:grpSpMkLst>
            <pc:docMk/>
            <pc:sldMk cId="0" sldId="303"/>
            <ac:grpSpMk id="10400" creationId="{00000000-0000-0000-0000-000000000000}"/>
          </ac:grpSpMkLst>
        </pc:grpChg>
        <pc:grpChg chg="replST">
          <ac:chgData name="Abdessamad Derraz" userId="4c6d9526346a9ae3" providerId="LiveId" clId="{CA7699A7-CBE9-4F2F-BAD6-7606B92AC2C5}" dt="2023-01-18T21:26:23.591" v="1765"/>
          <ac:grpSpMkLst>
            <pc:docMk/>
            <pc:sldMk cId="0" sldId="303"/>
            <ac:grpSpMk id="10404" creationId="{00000000-0000-0000-0000-000000000000}"/>
          </ac:grpSpMkLst>
        </pc:grpChg>
        <pc:grpChg chg="replST">
          <ac:chgData name="Abdessamad Derraz" userId="4c6d9526346a9ae3" providerId="LiveId" clId="{CA7699A7-CBE9-4F2F-BAD6-7606B92AC2C5}" dt="2023-01-18T21:26:23.595" v="1766"/>
          <ac:grpSpMkLst>
            <pc:docMk/>
            <pc:sldMk cId="0" sldId="303"/>
            <ac:grpSpMk id="10407" creationId="{00000000-0000-0000-0000-000000000000}"/>
          </ac:grpSpMkLst>
        </pc:grpChg>
        <pc:grpChg chg="replST">
          <ac:chgData name="Abdessamad Derraz" userId="4c6d9526346a9ae3" providerId="LiveId" clId="{CA7699A7-CBE9-4F2F-BAD6-7606B92AC2C5}" dt="2023-01-18T21:26:23.600" v="1767"/>
          <ac:grpSpMkLst>
            <pc:docMk/>
            <pc:sldMk cId="0" sldId="303"/>
            <ac:grpSpMk id="10415" creationId="{00000000-0000-0000-0000-000000000000}"/>
          </ac:grpSpMkLst>
        </pc:grpChg>
        <pc:grpChg chg="replST">
          <ac:chgData name="Abdessamad Derraz" userId="4c6d9526346a9ae3" providerId="LiveId" clId="{CA7699A7-CBE9-4F2F-BAD6-7606B92AC2C5}" dt="2023-01-18T21:26:23.603" v="1768"/>
          <ac:grpSpMkLst>
            <pc:docMk/>
            <pc:sldMk cId="0" sldId="303"/>
            <ac:grpSpMk id="10420" creationId="{00000000-0000-0000-0000-000000000000}"/>
          </ac:grpSpMkLst>
        </pc:grpChg>
        <pc:grpChg chg="replST">
          <ac:chgData name="Abdessamad Derraz" userId="4c6d9526346a9ae3" providerId="LiveId" clId="{CA7699A7-CBE9-4F2F-BAD6-7606B92AC2C5}" dt="2023-01-18T21:26:23.608" v="1769"/>
          <ac:grpSpMkLst>
            <pc:docMk/>
            <pc:sldMk cId="0" sldId="303"/>
            <ac:grpSpMk id="10429" creationId="{00000000-0000-0000-0000-000000000000}"/>
          </ac:grpSpMkLst>
        </pc:grpChg>
        <pc:grpChg chg="replST">
          <ac:chgData name="Abdessamad Derraz" userId="4c6d9526346a9ae3" providerId="LiveId" clId="{CA7699A7-CBE9-4F2F-BAD6-7606B92AC2C5}" dt="2023-01-18T21:26:23.613" v="1770"/>
          <ac:grpSpMkLst>
            <pc:docMk/>
            <pc:sldMk cId="0" sldId="303"/>
            <ac:grpSpMk id="10439" creationId="{00000000-0000-0000-0000-000000000000}"/>
          </ac:grpSpMkLst>
        </pc:grpChg>
        <pc:grpChg chg="replST">
          <ac:chgData name="Abdessamad Derraz" userId="4c6d9526346a9ae3" providerId="LiveId" clId="{CA7699A7-CBE9-4F2F-BAD6-7606B92AC2C5}" dt="2023-01-18T21:26:23.616" v="1771"/>
          <ac:grpSpMkLst>
            <pc:docMk/>
            <pc:sldMk cId="0" sldId="303"/>
            <ac:grpSpMk id="10446" creationId="{00000000-0000-0000-0000-000000000000}"/>
          </ac:grpSpMkLst>
        </pc:grpChg>
        <pc:grpChg chg="replST">
          <ac:chgData name="Abdessamad Derraz" userId="4c6d9526346a9ae3" providerId="LiveId" clId="{CA7699A7-CBE9-4F2F-BAD6-7606B92AC2C5}" dt="2023-01-18T21:26:23.621" v="1772"/>
          <ac:grpSpMkLst>
            <pc:docMk/>
            <pc:sldMk cId="0" sldId="303"/>
            <ac:grpSpMk id="10452" creationId="{00000000-0000-0000-0000-000000000000}"/>
          </ac:grpSpMkLst>
        </pc:grpChg>
        <pc:grpChg chg="replST">
          <ac:chgData name="Abdessamad Derraz" userId="4c6d9526346a9ae3" providerId="LiveId" clId="{CA7699A7-CBE9-4F2F-BAD6-7606B92AC2C5}" dt="2023-01-18T21:26:23.625" v="1773"/>
          <ac:grpSpMkLst>
            <pc:docMk/>
            <pc:sldMk cId="0" sldId="303"/>
            <ac:grpSpMk id="10457" creationId="{00000000-0000-0000-0000-000000000000}"/>
          </ac:grpSpMkLst>
        </pc:grpChg>
        <pc:grpChg chg="replST">
          <ac:chgData name="Abdessamad Derraz" userId="4c6d9526346a9ae3" providerId="LiveId" clId="{CA7699A7-CBE9-4F2F-BAD6-7606B92AC2C5}" dt="2023-01-18T21:26:23.629" v="1774"/>
          <ac:grpSpMkLst>
            <pc:docMk/>
            <pc:sldMk cId="0" sldId="303"/>
            <ac:grpSpMk id="10463" creationId="{00000000-0000-0000-0000-000000000000}"/>
          </ac:grpSpMkLst>
        </pc:grpChg>
        <pc:grpChg chg="replST">
          <ac:chgData name="Abdessamad Derraz" userId="4c6d9526346a9ae3" providerId="LiveId" clId="{CA7699A7-CBE9-4F2F-BAD6-7606B92AC2C5}" dt="2023-01-18T21:26:23.632" v="1775"/>
          <ac:grpSpMkLst>
            <pc:docMk/>
            <pc:sldMk cId="0" sldId="303"/>
            <ac:grpSpMk id="10469" creationId="{00000000-0000-0000-0000-000000000000}"/>
          </ac:grpSpMkLst>
        </pc:grpChg>
        <pc:grpChg chg="replST">
          <ac:chgData name="Abdessamad Derraz" userId="4c6d9526346a9ae3" providerId="LiveId" clId="{CA7699A7-CBE9-4F2F-BAD6-7606B92AC2C5}" dt="2023-01-18T21:26:23.636" v="1776"/>
          <ac:grpSpMkLst>
            <pc:docMk/>
            <pc:sldMk cId="0" sldId="303"/>
            <ac:grpSpMk id="10480" creationId="{00000000-0000-0000-0000-000000000000}"/>
          </ac:grpSpMkLst>
        </pc:grpChg>
        <pc:grpChg chg="replST">
          <ac:chgData name="Abdessamad Derraz" userId="4c6d9526346a9ae3" providerId="LiveId" clId="{CA7699A7-CBE9-4F2F-BAD6-7606B92AC2C5}" dt="2023-01-18T21:26:23.640" v="1777"/>
          <ac:grpSpMkLst>
            <pc:docMk/>
            <pc:sldMk cId="0" sldId="303"/>
            <ac:grpSpMk id="10494" creationId="{00000000-0000-0000-0000-000000000000}"/>
          </ac:grpSpMkLst>
        </pc:grpChg>
        <pc:grpChg chg="replST">
          <ac:chgData name="Abdessamad Derraz" userId="4c6d9526346a9ae3" providerId="LiveId" clId="{CA7699A7-CBE9-4F2F-BAD6-7606B92AC2C5}" dt="2023-01-18T21:26:23.643" v="1778"/>
          <ac:grpSpMkLst>
            <pc:docMk/>
            <pc:sldMk cId="0" sldId="303"/>
            <ac:grpSpMk id="10501" creationId="{00000000-0000-0000-0000-000000000000}"/>
          </ac:grpSpMkLst>
        </pc:grpChg>
        <pc:grpChg chg="replST">
          <ac:chgData name="Abdessamad Derraz" userId="4c6d9526346a9ae3" providerId="LiveId" clId="{CA7699A7-CBE9-4F2F-BAD6-7606B92AC2C5}" dt="2023-01-18T21:26:23.648" v="1779"/>
          <ac:grpSpMkLst>
            <pc:docMk/>
            <pc:sldMk cId="0" sldId="303"/>
            <ac:grpSpMk id="10508" creationId="{00000000-0000-0000-0000-000000000000}"/>
          </ac:grpSpMkLst>
        </pc:grpChg>
        <pc:grpChg chg="replST">
          <ac:chgData name="Abdessamad Derraz" userId="4c6d9526346a9ae3" providerId="LiveId" clId="{CA7699A7-CBE9-4F2F-BAD6-7606B92AC2C5}" dt="2023-01-18T21:26:23.651" v="1780"/>
          <ac:grpSpMkLst>
            <pc:docMk/>
            <pc:sldMk cId="0" sldId="303"/>
            <ac:grpSpMk id="10513" creationId="{00000000-0000-0000-0000-000000000000}"/>
          </ac:grpSpMkLst>
        </pc:grpChg>
        <pc:grpChg chg="replST">
          <ac:chgData name="Abdessamad Derraz" userId="4c6d9526346a9ae3" providerId="LiveId" clId="{CA7699A7-CBE9-4F2F-BAD6-7606B92AC2C5}" dt="2023-01-18T21:26:23.655" v="1781"/>
          <ac:grpSpMkLst>
            <pc:docMk/>
            <pc:sldMk cId="0" sldId="303"/>
            <ac:grpSpMk id="10525" creationId="{00000000-0000-0000-0000-000000000000}"/>
          </ac:grpSpMkLst>
        </pc:grpChg>
        <pc:grpChg chg="replST">
          <ac:chgData name="Abdessamad Derraz" userId="4c6d9526346a9ae3" providerId="LiveId" clId="{CA7699A7-CBE9-4F2F-BAD6-7606B92AC2C5}" dt="2023-01-18T21:26:23.659" v="1782"/>
          <ac:grpSpMkLst>
            <pc:docMk/>
            <pc:sldMk cId="0" sldId="303"/>
            <ac:grpSpMk id="10530" creationId="{00000000-0000-0000-0000-000000000000}"/>
          </ac:grpSpMkLst>
        </pc:grpChg>
        <pc:grpChg chg="replST">
          <ac:chgData name="Abdessamad Derraz" userId="4c6d9526346a9ae3" providerId="LiveId" clId="{CA7699A7-CBE9-4F2F-BAD6-7606B92AC2C5}" dt="2023-01-18T21:26:23.663" v="1783"/>
          <ac:grpSpMkLst>
            <pc:docMk/>
            <pc:sldMk cId="0" sldId="303"/>
            <ac:grpSpMk id="10533" creationId="{00000000-0000-0000-0000-000000000000}"/>
          </ac:grpSpMkLst>
        </pc:grpChg>
        <pc:grpChg chg="replST">
          <ac:chgData name="Abdessamad Derraz" userId="4c6d9526346a9ae3" providerId="LiveId" clId="{CA7699A7-CBE9-4F2F-BAD6-7606B92AC2C5}" dt="2023-01-18T21:26:23.669" v="1784"/>
          <ac:grpSpMkLst>
            <pc:docMk/>
            <pc:sldMk cId="0" sldId="303"/>
            <ac:grpSpMk id="10539" creationId="{00000000-0000-0000-0000-000000000000}"/>
          </ac:grpSpMkLst>
        </pc:grpChg>
        <pc:grpChg chg="replST">
          <ac:chgData name="Abdessamad Derraz" userId="4c6d9526346a9ae3" providerId="LiveId" clId="{CA7699A7-CBE9-4F2F-BAD6-7606B92AC2C5}" dt="2023-01-18T21:26:23.676" v="1786"/>
          <ac:grpSpMkLst>
            <pc:docMk/>
            <pc:sldMk cId="0" sldId="303"/>
            <ac:grpSpMk id="10544" creationId="{00000000-0000-0000-0000-000000000000}"/>
          </ac:grpSpMkLst>
        </pc:grpChg>
        <pc:grpChg chg="replST">
          <ac:chgData name="Abdessamad Derraz" userId="4c6d9526346a9ae3" providerId="LiveId" clId="{CA7699A7-CBE9-4F2F-BAD6-7606B92AC2C5}" dt="2023-01-18T21:26:23.681" v="1787"/>
          <ac:grpSpMkLst>
            <pc:docMk/>
            <pc:sldMk cId="0" sldId="303"/>
            <ac:grpSpMk id="10547" creationId="{00000000-0000-0000-0000-000000000000}"/>
          </ac:grpSpMkLst>
        </pc:grpChg>
        <pc:grpChg chg="replST">
          <ac:chgData name="Abdessamad Derraz" userId="4c6d9526346a9ae3" providerId="LiveId" clId="{CA7699A7-CBE9-4F2F-BAD6-7606B92AC2C5}" dt="2023-01-18T21:26:23.686" v="1788"/>
          <ac:grpSpMkLst>
            <pc:docMk/>
            <pc:sldMk cId="0" sldId="303"/>
            <ac:grpSpMk id="10552" creationId="{00000000-0000-0000-0000-000000000000}"/>
          </ac:grpSpMkLst>
        </pc:grpChg>
        <pc:grpChg chg="replST">
          <ac:chgData name="Abdessamad Derraz" userId="4c6d9526346a9ae3" providerId="LiveId" clId="{CA7699A7-CBE9-4F2F-BAD6-7606B92AC2C5}" dt="2023-01-18T21:26:23.691" v="1789"/>
          <ac:grpSpMkLst>
            <pc:docMk/>
            <pc:sldMk cId="0" sldId="303"/>
            <ac:grpSpMk id="10564" creationId="{00000000-0000-0000-0000-000000000000}"/>
          </ac:grpSpMkLst>
        </pc:grpChg>
        <pc:grpChg chg="replST">
          <ac:chgData name="Abdessamad Derraz" userId="4c6d9526346a9ae3" providerId="LiveId" clId="{CA7699A7-CBE9-4F2F-BAD6-7606B92AC2C5}" dt="2023-01-18T21:26:23.695" v="1790"/>
          <ac:grpSpMkLst>
            <pc:docMk/>
            <pc:sldMk cId="0" sldId="303"/>
            <ac:grpSpMk id="10569" creationId="{00000000-0000-0000-0000-000000000000}"/>
          </ac:grpSpMkLst>
        </pc:grpChg>
        <pc:grpChg chg="replST">
          <ac:chgData name="Abdessamad Derraz" userId="4c6d9526346a9ae3" providerId="LiveId" clId="{CA7699A7-CBE9-4F2F-BAD6-7606B92AC2C5}" dt="2023-01-18T21:26:23.699" v="1791"/>
          <ac:grpSpMkLst>
            <pc:docMk/>
            <pc:sldMk cId="0" sldId="303"/>
            <ac:grpSpMk id="10579" creationId="{00000000-0000-0000-0000-000000000000}"/>
          </ac:grpSpMkLst>
        </pc:grpChg>
        <pc:grpChg chg="replST">
          <ac:chgData name="Abdessamad Derraz" userId="4c6d9526346a9ae3" providerId="LiveId" clId="{CA7699A7-CBE9-4F2F-BAD6-7606B92AC2C5}" dt="2023-01-18T21:26:23.703" v="1792"/>
          <ac:grpSpMkLst>
            <pc:docMk/>
            <pc:sldMk cId="0" sldId="303"/>
            <ac:grpSpMk id="10588" creationId="{00000000-0000-0000-0000-000000000000}"/>
          </ac:grpSpMkLst>
        </pc:grpChg>
        <pc:grpChg chg="replST">
          <ac:chgData name="Abdessamad Derraz" userId="4c6d9526346a9ae3" providerId="LiveId" clId="{CA7699A7-CBE9-4F2F-BAD6-7606B92AC2C5}" dt="2023-01-18T21:26:23.707" v="1793"/>
          <ac:grpSpMkLst>
            <pc:docMk/>
            <pc:sldMk cId="0" sldId="303"/>
            <ac:grpSpMk id="10591" creationId="{00000000-0000-0000-0000-000000000000}"/>
          </ac:grpSpMkLst>
        </pc:grpChg>
        <pc:grpChg chg="replST">
          <ac:chgData name="Abdessamad Derraz" userId="4c6d9526346a9ae3" providerId="LiveId" clId="{CA7699A7-CBE9-4F2F-BAD6-7606B92AC2C5}" dt="2023-01-18T21:26:23.710" v="1794"/>
          <ac:grpSpMkLst>
            <pc:docMk/>
            <pc:sldMk cId="0" sldId="303"/>
            <ac:grpSpMk id="10596" creationId="{00000000-0000-0000-0000-000000000000}"/>
          </ac:grpSpMkLst>
        </pc:grpChg>
        <pc:grpChg chg="replST">
          <ac:chgData name="Abdessamad Derraz" userId="4c6d9526346a9ae3" providerId="LiveId" clId="{CA7699A7-CBE9-4F2F-BAD6-7606B92AC2C5}" dt="2023-01-18T21:26:23.714" v="1795"/>
          <ac:grpSpMkLst>
            <pc:docMk/>
            <pc:sldMk cId="0" sldId="303"/>
            <ac:grpSpMk id="10607" creationId="{00000000-0000-0000-0000-000000000000}"/>
          </ac:grpSpMkLst>
        </pc:grpChg>
        <pc:grpChg chg="replST">
          <ac:chgData name="Abdessamad Derraz" userId="4c6d9526346a9ae3" providerId="LiveId" clId="{CA7699A7-CBE9-4F2F-BAD6-7606B92AC2C5}" dt="2023-01-18T21:26:23.719" v="1796"/>
          <ac:grpSpMkLst>
            <pc:docMk/>
            <pc:sldMk cId="0" sldId="303"/>
            <ac:grpSpMk id="10613" creationId="{00000000-0000-0000-0000-000000000000}"/>
          </ac:grpSpMkLst>
        </pc:grpChg>
        <pc:grpChg chg="replST">
          <ac:chgData name="Abdessamad Derraz" userId="4c6d9526346a9ae3" providerId="LiveId" clId="{CA7699A7-CBE9-4F2F-BAD6-7606B92AC2C5}" dt="2023-01-18T21:26:23.723" v="1797"/>
          <ac:grpSpMkLst>
            <pc:docMk/>
            <pc:sldMk cId="0" sldId="303"/>
            <ac:grpSpMk id="10616" creationId="{00000000-0000-0000-0000-000000000000}"/>
          </ac:grpSpMkLst>
        </pc:grpChg>
        <pc:grpChg chg="replST">
          <ac:chgData name="Abdessamad Derraz" userId="4c6d9526346a9ae3" providerId="LiveId" clId="{CA7699A7-CBE9-4F2F-BAD6-7606B92AC2C5}" dt="2023-01-18T21:26:23.727" v="1798"/>
          <ac:grpSpMkLst>
            <pc:docMk/>
            <pc:sldMk cId="0" sldId="303"/>
            <ac:grpSpMk id="10624" creationId="{00000000-0000-0000-0000-000000000000}"/>
          </ac:grpSpMkLst>
        </pc:grpChg>
        <pc:grpChg chg="replST">
          <ac:chgData name="Abdessamad Derraz" userId="4c6d9526346a9ae3" providerId="LiveId" clId="{CA7699A7-CBE9-4F2F-BAD6-7606B92AC2C5}" dt="2023-01-18T21:26:23.735" v="1800"/>
          <ac:grpSpMkLst>
            <pc:docMk/>
            <pc:sldMk cId="0" sldId="303"/>
            <ac:grpSpMk id="10644" creationId="{00000000-0000-0000-0000-000000000000}"/>
          </ac:grpSpMkLst>
        </pc:grpChg>
        <pc:grpChg chg="replST">
          <ac:chgData name="Abdessamad Derraz" userId="4c6d9526346a9ae3" providerId="LiveId" clId="{CA7699A7-CBE9-4F2F-BAD6-7606B92AC2C5}" dt="2023-01-18T21:26:23.740" v="1801"/>
          <ac:grpSpMkLst>
            <pc:docMk/>
            <pc:sldMk cId="0" sldId="303"/>
            <ac:grpSpMk id="10649" creationId="{00000000-0000-0000-0000-000000000000}"/>
          </ac:grpSpMkLst>
        </pc:grpChg>
        <pc:grpChg chg="replST">
          <ac:chgData name="Abdessamad Derraz" userId="4c6d9526346a9ae3" providerId="LiveId" clId="{CA7699A7-CBE9-4F2F-BAD6-7606B92AC2C5}" dt="2023-01-18T21:26:23.744" v="1802"/>
          <ac:grpSpMkLst>
            <pc:docMk/>
            <pc:sldMk cId="0" sldId="303"/>
            <ac:grpSpMk id="10655" creationId="{00000000-0000-0000-0000-000000000000}"/>
          </ac:grpSpMkLst>
        </pc:grpChg>
        <pc:grpChg chg="replST">
          <ac:chgData name="Abdessamad Derraz" userId="4c6d9526346a9ae3" providerId="LiveId" clId="{CA7699A7-CBE9-4F2F-BAD6-7606B92AC2C5}" dt="2023-01-18T21:26:23.753" v="1804"/>
          <ac:grpSpMkLst>
            <pc:docMk/>
            <pc:sldMk cId="0" sldId="303"/>
            <ac:grpSpMk id="10667" creationId="{00000000-0000-0000-0000-000000000000}"/>
          </ac:grpSpMkLst>
        </pc:grpChg>
        <pc:grpChg chg="replST">
          <ac:chgData name="Abdessamad Derraz" userId="4c6d9526346a9ae3" providerId="LiveId" clId="{CA7699A7-CBE9-4F2F-BAD6-7606B92AC2C5}" dt="2023-01-18T21:26:23.757" v="1805"/>
          <ac:grpSpMkLst>
            <pc:docMk/>
            <pc:sldMk cId="0" sldId="303"/>
            <ac:grpSpMk id="10670" creationId="{00000000-0000-0000-0000-000000000000}"/>
          </ac:grpSpMkLst>
        </pc:grpChg>
        <pc:grpChg chg="replST">
          <ac:chgData name="Abdessamad Derraz" userId="4c6d9526346a9ae3" providerId="LiveId" clId="{CA7699A7-CBE9-4F2F-BAD6-7606B92AC2C5}" dt="2023-01-18T21:26:23.762" v="1806"/>
          <ac:grpSpMkLst>
            <pc:docMk/>
            <pc:sldMk cId="0" sldId="303"/>
            <ac:grpSpMk id="10677" creationId="{00000000-0000-0000-0000-000000000000}"/>
          </ac:grpSpMkLst>
        </pc:grpChg>
        <pc:grpChg chg="replST">
          <ac:chgData name="Abdessamad Derraz" userId="4c6d9526346a9ae3" providerId="LiveId" clId="{CA7699A7-CBE9-4F2F-BAD6-7606B92AC2C5}" dt="2023-01-18T21:26:23.769" v="1808"/>
          <ac:grpSpMkLst>
            <pc:docMk/>
            <pc:sldMk cId="0" sldId="303"/>
            <ac:grpSpMk id="10681" creationId="{00000000-0000-0000-0000-000000000000}"/>
          </ac:grpSpMkLst>
        </pc:grpChg>
        <pc:grpChg chg="replST">
          <ac:chgData name="Abdessamad Derraz" userId="4c6d9526346a9ae3" providerId="LiveId" clId="{CA7699A7-CBE9-4F2F-BAD6-7606B92AC2C5}" dt="2023-01-18T21:26:23.780" v="1810"/>
          <ac:grpSpMkLst>
            <pc:docMk/>
            <pc:sldMk cId="0" sldId="303"/>
            <ac:grpSpMk id="10701" creationId="{00000000-0000-0000-0000-000000000000}"/>
          </ac:grpSpMkLst>
        </pc:grpChg>
        <pc:grpChg chg="replST">
          <ac:chgData name="Abdessamad Derraz" userId="4c6d9526346a9ae3" providerId="LiveId" clId="{CA7699A7-CBE9-4F2F-BAD6-7606B92AC2C5}" dt="2023-01-18T21:26:23.784" v="1811"/>
          <ac:grpSpMkLst>
            <pc:docMk/>
            <pc:sldMk cId="0" sldId="303"/>
            <ac:grpSpMk id="10704" creationId="{00000000-0000-0000-0000-000000000000}"/>
          </ac:grpSpMkLst>
        </pc:grpChg>
        <pc:grpChg chg="replST">
          <ac:chgData name="Abdessamad Derraz" userId="4c6d9526346a9ae3" providerId="LiveId" clId="{CA7699A7-CBE9-4F2F-BAD6-7606B92AC2C5}" dt="2023-01-18T21:26:23.789" v="1812"/>
          <ac:grpSpMkLst>
            <pc:docMk/>
            <pc:sldMk cId="0" sldId="303"/>
            <ac:grpSpMk id="10709" creationId="{00000000-0000-0000-0000-000000000000}"/>
          </ac:grpSpMkLst>
        </pc:grpChg>
        <pc:grpChg chg="replST">
          <ac:chgData name="Abdessamad Derraz" userId="4c6d9526346a9ae3" providerId="LiveId" clId="{CA7699A7-CBE9-4F2F-BAD6-7606B92AC2C5}" dt="2023-01-18T21:26:23.793" v="1813"/>
          <ac:grpSpMkLst>
            <pc:docMk/>
            <pc:sldMk cId="0" sldId="303"/>
            <ac:grpSpMk id="10715" creationId="{00000000-0000-0000-0000-000000000000}"/>
          </ac:grpSpMkLst>
        </pc:grpChg>
        <pc:grpChg chg="replST">
          <ac:chgData name="Abdessamad Derraz" userId="4c6d9526346a9ae3" providerId="LiveId" clId="{CA7699A7-CBE9-4F2F-BAD6-7606B92AC2C5}" dt="2023-01-18T21:26:23.797" v="1814"/>
          <ac:grpSpMkLst>
            <pc:docMk/>
            <pc:sldMk cId="0" sldId="303"/>
            <ac:grpSpMk id="10720" creationId="{00000000-0000-0000-0000-000000000000}"/>
          </ac:grpSpMkLst>
        </pc:grpChg>
        <pc:grpChg chg="replST">
          <ac:chgData name="Abdessamad Derraz" userId="4c6d9526346a9ae3" providerId="LiveId" clId="{CA7699A7-CBE9-4F2F-BAD6-7606B92AC2C5}" dt="2023-01-18T21:26:23.809" v="1817"/>
          <ac:grpSpMkLst>
            <pc:docMk/>
            <pc:sldMk cId="0" sldId="303"/>
            <ac:grpSpMk id="10725" creationId="{00000000-0000-0000-0000-000000000000}"/>
          </ac:grpSpMkLst>
        </pc:grpChg>
        <pc:grpChg chg="replST">
          <ac:chgData name="Abdessamad Derraz" userId="4c6d9526346a9ae3" providerId="LiveId" clId="{CA7699A7-CBE9-4F2F-BAD6-7606B92AC2C5}" dt="2023-01-18T21:26:23.814" v="1818"/>
          <ac:grpSpMkLst>
            <pc:docMk/>
            <pc:sldMk cId="0" sldId="303"/>
            <ac:grpSpMk id="10743"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4"/>
        </pc:sldMkLst>
        <pc:spChg chg="replST">
          <ac:chgData name="Abdessamad Derraz" userId="4c6d9526346a9ae3" providerId="LiveId" clId="{CA7699A7-CBE9-4F2F-BAD6-7606B92AC2C5}" dt="2023-01-18T21:26:23.861" v="1829"/>
          <ac:spMkLst>
            <pc:docMk/>
            <pc:sldMk cId="0" sldId="304"/>
            <ac:spMk id="10818" creationId="{00000000-0000-0000-0000-000000000000}"/>
          </ac:spMkLst>
        </pc:spChg>
        <pc:spChg chg="replST">
          <ac:chgData name="Abdessamad Derraz" userId="4c6d9526346a9ae3" providerId="LiveId" clId="{CA7699A7-CBE9-4F2F-BAD6-7606B92AC2C5}" dt="2023-01-18T21:26:24.071" v="1880"/>
          <ac:spMkLst>
            <pc:docMk/>
            <pc:sldMk cId="0" sldId="304"/>
            <ac:spMk id="11174" creationId="{00000000-0000-0000-0000-000000000000}"/>
          </ac:spMkLst>
        </pc:spChg>
        <pc:spChg chg="replST">
          <ac:chgData name="Abdessamad Derraz" userId="4c6d9526346a9ae3" providerId="LiveId" clId="{CA7699A7-CBE9-4F2F-BAD6-7606B92AC2C5}" dt="2023-01-18T21:26:24.080" v="1882"/>
          <ac:spMkLst>
            <pc:docMk/>
            <pc:sldMk cId="0" sldId="304"/>
            <ac:spMk id="11180" creationId="{00000000-0000-0000-0000-000000000000}"/>
          </ac:spMkLst>
        </pc:spChg>
        <pc:spChg chg="replST">
          <ac:chgData name="Abdessamad Derraz" userId="4c6d9526346a9ae3" providerId="LiveId" clId="{CA7699A7-CBE9-4F2F-BAD6-7606B92AC2C5}" dt="2023-01-18T21:26:24.193" v="1909"/>
          <ac:spMkLst>
            <pc:docMk/>
            <pc:sldMk cId="0" sldId="304"/>
            <ac:spMk id="11382" creationId="{00000000-0000-0000-0000-000000000000}"/>
          </ac:spMkLst>
        </pc:spChg>
        <pc:spChg chg="replST">
          <ac:chgData name="Abdessamad Derraz" userId="4c6d9526346a9ae3" providerId="LiveId" clId="{CA7699A7-CBE9-4F2F-BAD6-7606B92AC2C5}" dt="2023-01-18T21:26:24.264" v="1925"/>
          <ac:spMkLst>
            <pc:docMk/>
            <pc:sldMk cId="0" sldId="304"/>
            <ac:spMk id="11489" creationId="{00000000-0000-0000-0000-000000000000}"/>
          </ac:spMkLst>
        </pc:spChg>
        <pc:spChg chg="replST">
          <ac:chgData name="Abdessamad Derraz" userId="4c6d9526346a9ae3" providerId="LiveId" clId="{CA7699A7-CBE9-4F2F-BAD6-7606B92AC2C5}" dt="2023-01-18T21:26:24.268" v="1926"/>
          <ac:spMkLst>
            <pc:docMk/>
            <pc:sldMk cId="0" sldId="304"/>
            <ac:spMk id="11490" creationId="{00000000-0000-0000-0000-000000000000}"/>
          </ac:spMkLst>
        </pc:spChg>
        <pc:grpChg chg="replST">
          <ac:chgData name="Abdessamad Derraz" userId="4c6d9526346a9ae3" providerId="LiveId" clId="{CA7699A7-CBE9-4F2F-BAD6-7606B92AC2C5}" dt="2023-01-18T21:26:23.819" v="1819"/>
          <ac:grpSpMkLst>
            <pc:docMk/>
            <pc:sldMk cId="0" sldId="304"/>
            <ac:grpSpMk id="10754" creationId="{00000000-0000-0000-0000-000000000000}"/>
          </ac:grpSpMkLst>
        </pc:grpChg>
        <pc:grpChg chg="replST">
          <ac:chgData name="Abdessamad Derraz" userId="4c6d9526346a9ae3" providerId="LiveId" clId="{CA7699A7-CBE9-4F2F-BAD6-7606B92AC2C5}" dt="2023-01-18T21:26:23.824" v="1820"/>
          <ac:grpSpMkLst>
            <pc:docMk/>
            <pc:sldMk cId="0" sldId="304"/>
            <ac:grpSpMk id="10762" creationId="{00000000-0000-0000-0000-000000000000}"/>
          </ac:grpSpMkLst>
        </pc:grpChg>
        <pc:grpChg chg="replST">
          <ac:chgData name="Abdessamad Derraz" userId="4c6d9526346a9ae3" providerId="LiveId" clId="{CA7699A7-CBE9-4F2F-BAD6-7606B92AC2C5}" dt="2023-01-18T21:26:23.828" v="1821"/>
          <ac:grpSpMkLst>
            <pc:docMk/>
            <pc:sldMk cId="0" sldId="304"/>
            <ac:grpSpMk id="10766" creationId="{00000000-0000-0000-0000-000000000000}"/>
          </ac:grpSpMkLst>
        </pc:grpChg>
        <pc:grpChg chg="replST">
          <ac:chgData name="Abdessamad Derraz" userId="4c6d9526346a9ae3" providerId="LiveId" clId="{CA7699A7-CBE9-4F2F-BAD6-7606B92AC2C5}" dt="2023-01-18T21:26:23.832" v="1822"/>
          <ac:grpSpMkLst>
            <pc:docMk/>
            <pc:sldMk cId="0" sldId="304"/>
            <ac:grpSpMk id="10772" creationId="{00000000-0000-0000-0000-000000000000}"/>
          </ac:grpSpMkLst>
        </pc:grpChg>
        <pc:grpChg chg="replST">
          <ac:chgData name="Abdessamad Derraz" userId="4c6d9526346a9ae3" providerId="LiveId" clId="{CA7699A7-CBE9-4F2F-BAD6-7606B92AC2C5}" dt="2023-01-18T21:26:23.836" v="1823"/>
          <ac:grpSpMkLst>
            <pc:docMk/>
            <pc:sldMk cId="0" sldId="304"/>
            <ac:grpSpMk id="10775" creationId="{00000000-0000-0000-0000-000000000000}"/>
          </ac:grpSpMkLst>
        </pc:grpChg>
        <pc:grpChg chg="replST">
          <ac:chgData name="Abdessamad Derraz" userId="4c6d9526346a9ae3" providerId="LiveId" clId="{CA7699A7-CBE9-4F2F-BAD6-7606B92AC2C5}" dt="2023-01-18T21:26:23.840" v="1824"/>
          <ac:grpSpMkLst>
            <pc:docMk/>
            <pc:sldMk cId="0" sldId="304"/>
            <ac:grpSpMk id="10781" creationId="{00000000-0000-0000-0000-000000000000}"/>
          </ac:grpSpMkLst>
        </pc:grpChg>
        <pc:grpChg chg="replST">
          <ac:chgData name="Abdessamad Derraz" userId="4c6d9526346a9ae3" providerId="LiveId" clId="{CA7699A7-CBE9-4F2F-BAD6-7606B92AC2C5}" dt="2023-01-18T21:26:23.843" v="1825"/>
          <ac:grpSpMkLst>
            <pc:docMk/>
            <pc:sldMk cId="0" sldId="304"/>
            <ac:grpSpMk id="10789" creationId="{00000000-0000-0000-0000-000000000000}"/>
          </ac:grpSpMkLst>
        </pc:grpChg>
        <pc:grpChg chg="replST">
          <ac:chgData name="Abdessamad Derraz" userId="4c6d9526346a9ae3" providerId="LiveId" clId="{CA7699A7-CBE9-4F2F-BAD6-7606B92AC2C5}" dt="2023-01-18T21:26:23.847" v="1826"/>
          <ac:grpSpMkLst>
            <pc:docMk/>
            <pc:sldMk cId="0" sldId="304"/>
            <ac:grpSpMk id="10798" creationId="{00000000-0000-0000-0000-000000000000}"/>
          </ac:grpSpMkLst>
        </pc:grpChg>
        <pc:grpChg chg="replST">
          <ac:chgData name="Abdessamad Derraz" userId="4c6d9526346a9ae3" providerId="LiveId" clId="{CA7699A7-CBE9-4F2F-BAD6-7606B92AC2C5}" dt="2023-01-18T21:26:23.852" v="1827"/>
          <ac:grpSpMkLst>
            <pc:docMk/>
            <pc:sldMk cId="0" sldId="304"/>
            <ac:grpSpMk id="10802" creationId="{00000000-0000-0000-0000-000000000000}"/>
          </ac:grpSpMkLst>
        </pc:grpChg>
        <pc:grpChg chg="replST">
          <ac:chgData name="Abdessamad Derraz" userId="4c6d9526346a9ae3" providerId="LiveId" clId="{CA7699A7-CBE9-4F2F-BAD6-7606B92AC2C5}" dt="2023-01-18T21:26:23.856" v="1828"/>
          <ac:grpSpMkLst>
            <pc:docMk/>
            <pc:sldMk cId="0" sldId="304"/>
            <ac:grpSpMk id="10810" creationId="{00000000-0000-0000-0000-000000000000}"/>
          </ac:grpSpMkLst>
        </pc:grpChg>
        <pc:grpChg chg="replST">
          <ac:chgData name="Abdessamad Derraz" userId="4c6d9526346a9ae3" providerId="LiveId" clId="{CA7699A7-CBE9-4F2F-BAD6-7606B92AC2C5}" dt="2023-01-18T21:26:23.864" v="1830"/>
          <ac:grpSpMkLst>
            <pc:docMk/>
            <pc:sldMk cId="0" sldId="304"/>
            <ac:grpSpMk id="10819" creationId="{00000000-0000-0000-0000-000000000000}"/>
          </ac:grpSpMkLst>
        </pc:grpChg>
        <pc:grpChg chg="replST">
          <ac:chgData name="Abdessamad Derraz" userId="4c6d9526346a9ae3" providerId="LiveId" clId="{CA7699A7-CBE9-4F2F-BAD6-7606B92AC2C5}" dt="2023-01-18T21:26:23.868" v="1831"/>
          <ac:grpSpMkLst>
            <pc:docMk/>
            <pc:sldMk cId="0" sldId="304"/>
            <ac:grpSpMk id="10823" creationId="{00000000-0000-0000-0000-000000000000}"/>
          </ac:grpSpMkLst>
        </pc:grpChg>
        <pc:grpChg chg="replST">
          <ac:chgData name="Abdessamad Derraz" userId="4c6d9526346a9ae3" providerId="LiveId" clId="{CA7699A7-CBE9-4F2F-BAD6-7606B92AC2C5}" dt="2023-01-18T21:26:23.872" v="1832"/>
          <ac:grpSpMkLst>
            <pc:docMk/>
            <pc:sldMk cId="0" sldId="304"/>
            <ac:grpSpMk id="10829" creationId="{00000000-0000-0000-0000-000000000000}"/>
          </ac:grpSpMkLst>
        </pc:grpChg>
        <pc:grpChg chg="replST">
          <ac:chgData name="Abdessamad Derraz" userId="4c6d9526346a9ae3" providerId="LiveId" clId="{CA7699A7-CBE9-4F2F-BAD6-7606B92AC2C5}" dt="2023-01-18T21:26:23.876" v="1833"/>
          <ac:grpSpMkLst>
            <pc:docMk/>
            <pc:sldMk cId="0" sldId="304"/>
            <ac:grpSpMk id="10836" creationId="{00000000-0000-0000-0000-000000000000}"/>
          </ac:grpSpMkLst>
        </pc:grpChg>
        <pc:grpChg chg="replST">
          <ac:chgData name="Abdessamad Derraz" userId="4c6d9526346a9ae3" providerId="LiveId" clId="{CA7699A7-CBE9-4F2F-BAD6-7606B92AC2C5}" dt="2023-01-18T21:26:23.880" v="1834"/>
          <ac:grpSpMkLst>
            <pc:docMk/>
            <pc:sldMk cId="0" sldId="304"/>
            <ac:grpSpMk id="10844" creationId="{00000000-0000-0000-0000-000000000000}"/>
          </ac:grpSpMkLst>
        </pc:grpChg>
        <pc:grpChg chg="replST">
          <ac:chgData name="Abdessamad Derraz" userId="4c6d9526346a9ae3" providerId="LiveId" clId="{CA7699A7-CBE9-4F2F-BAD6-7606B92AC2C5}" dt="2023-01-18T21:26:23.884" v="1835"/>
          <ac:grpSpMkLst>
            <pc:docMk/>
            <pc:sldMk cId="0" sldId="304"/>
            <ac:grpSpMk id="10852" creationId="{00000000-0000-0000-0000-000000000000}"/>
          </ac:grpSpMkLst>
        </pc:grpChg>
        <pc:grpChg chg="replST">
          <ac:chgData name="Abdessamad Derraz" userId="4c6d9526346a9ae3" providerId="LiveId" clId="{CA7699A7-CBE9-4F2F-BAD6-7606B92AC2C5}" dt="2023-01-18T21:26:23.888" v="1836"/>
          <ac:grpSpMkLst>
            <pc:docMk/>
            <pc:sldMk cId="0" sldId="304"/>
            <ac:grpSpMk id="10859" creationId="{00000000-0000-0000-0000-000000000000}"/>
          </ac:grpSpMkLst>
        </pc:grpChg>
        <pc:grpChg chg="replST">
          <ac:chgData name="Abdessamad Derraz" userId="4c6d9526346a9ae3" providerId="LiveId" clId="{CA7699A7-CBE9-4F2F-BAD6-7606B92AC2C5}" dt="2023-01-18T21:26:23.892" v="1837"/>
          <ac:grpSpMkLst>
            <pc:docMk/>
            <pc:sldMk cId="0" sldId="304"/>
            <ac:grpSpMk id="10864" creationId="{00000000-0000-0000-0000-000000000000}"/>
          </ac:grpSpMkLst>
        </pc:grpChg>
        <pc:grpChg chg="replST">
          <ac:chgData name="Abdessamad Derraz" userId="4c6d9526346a9ae3" providerId="LiveId" clId="{CA7699A7-CBE9-4F2F-BAD6-7606B92AC2C5}" dt="2023-01-18T21:26:23.896" v="1838"/>
          <ac:grpSpMkLst>
            <pc:docMk/>
            <pc:sldMk cId="0" sldId="304"/>
            <ac:grpSpMk id="10869" creationId="{00000000-0000-0000-0000-000000000000}"/>
          </ac:grpSpMkLst>
        </pc:grpChg>
        <pc:grpChg chg="replST">
          <ac:chgData name="Abdessamad Derraz" userId="4c6d9526346a9ae3" providerId="LiveId" clId="{CA7699A7-CBE9-4F2F-BAD6-7606B92AC2C5}" dt="2023-01-18T21:26:23.901" v="1839"/>
          <ac:grpSpMkLst>
            <pc:docMk/>
            <pc:sldMk cId="0" sldId="304"/>
            <ac:grpSpMk id="10875" creationId="{00000000-0000-0000-0000-000000000000}"/>
          </ac:grpSpMkLst>
        </pc:grpChg>
        <pc:grpChg chg="replST">
          <ac:chgData name="Abdessamad Derraz" userId="4c6d9526346a9ae3" providerId="LiveId" clId="{CA7699A7-CBE9-4F2F-BAD6-7606B92AC2C5}" dt="2023-01-18T21:26:23.904" v="1840"/>
          <ac:grpSpMkLst>
            <pc:docMk/>
            <pc:sldMk cId="0" sldId="304"/>
            <ac:grpSpMk id="10883" creationId="{00000000-0000-0000-0000-000000000000}"/>
          </ac:grpSpMkLst>
        </pc:grpChg>
        <pc:grpChg chg="replST">
          <ac:chgData name="Abdessamad Derraz" userId="4c6d9526346a9ae3" providerId="LiveId" clId="{CA7699A7-CBE9-4F2F-BAD6-7606B92AC2C5}" dt="2023-01-18T21:26:23.908" v="1841"/>
          <ac:grpSpMkLst>
            <pc:docMk/>
            <pc:sldMk cId="0" sldId="304"/>
            <ac:grpSpMk id="10889" creationId="{00000000-0000-0000-0000-000000000000}"/>
          </ac:grpSpMkLst>
        </pc:grpChg>
        <pc:grpChg chg="replST">
          <ac:chgData name="Abdessamad Derraz" userId="4c6d9526346a9ae3" providerId="LiveId" clId="{CA7699A7-CBE9-4F2F-BAD6-7606B92AC2C5}" dt="2023-01-18T21:26:23.912" v="1842"/>
          <ac:grpSpMkLst>
            <pc:docMk/>
            <pc:sldMk cId="0" sldId="304"/>
            <ac:grpSpMk id="10896" creationId="{00000000-0000-0000-0000-000000000000}"/>
          </ac:grpSpMkLst>
        </pc:grpChg>
        <pc:grpChg chg="replST">
          <ac:chgData name="Abdessamad Derraz" userId="4c6d9526346a9ae3" providerId="LiveId" clId="{CA7699A7-CBE9-4F2F-BAD6-7606B92AC2C5}" dt="2023-01-18T21:26:23.915" v="1843"/>
          <ac:grpSpMkLst>
            <pc:docMk/>
            <pc:sldMk cId="0" sldId="304"/>
            <ac:grpSpMk id="10903" creationId="{00000000-0000-0000-0000-000000000000}"/>
          </ac:grpSpMkLst>
        </pc:grpChg>
        <pc:grpChg chg="replST">
          <ac:chgData name="Abdessamad Derraz" userId="4c6d9526346a9ae3" providerId="LiveId" clId="{CA7699A7-CBE9-4F2F-BAD6-7606B92AC2C5}" dt="2023-01-18T21:26:23.919" v="1844"/>
          <ac:grpSpMkLst>
            <pc:docMk/>
            <pc:sldMk cId="0" sldId="304"/>
            <ac:grpSpMk id="10908" creationId="{00000000-0000-0000-0000-000000000000}"/>
          </ac:grpSpMkLst>
        </pc:grpChg>
        <pc:grpChg chg="replST">
          <ac:chgData name="Abdessamad Derraz" userId="4c6d9526346a9ae3" providerId="LiveId" clId="{CA7699A7-CBE9-4F2F-BAD6-7606B92AC2C5}" dt="2023-01-18T21:26:23.923" v="1845"/>
          <ac:grpSpMkLst>
            <pc:docMk/>
            <pc:sldMk cId="0" sldId="304"/>
            <ac:grpSpMk id="10915" creationId="{00000000-0000-0000-0000-000000000000}"/>
          </ac:grpSpMkLst>
        </pc:grpChg>
        <pc:grpChg chg="replST">
          <ac:chgData name="Abdessamad Derraz" userId="4c6d9526346a9ae3" providerId="LiveId" clId="{CA7699A7-CBE9-4F2F-BAD6-7606B92AC2C5}" dt="2023-01-18T21:26:23.927" v="1846"/>
          <ac:grpSpMkLst>
            <pc:docMk/>
            <pc:sldMk cId="0" sldId="304"/>
            <ac:grpSpMk id="10920" creationId="{00000000-0000-0000-0000-000000000000}"/>
          </ac:grpSpMkLst>
        </pc:grpChg>
        <pc:grpChg chg="replST">
          <ac:chgData name="Abdessamad Derraz" userId="4c6d9526346a9ae3" providerId="LiveId" clId="{CA7699A7-CBE9-4F2F-BAD6-7606B92AC2C5}" dt="2023-01-18T21:26:23.932" v="1847"/>
          <ac:grpSpMkLst>
            <pc:docMk/>
            <pc:sldMk cId="0" sldId="304"/>
            <ac:grpSpMk id="10926" creationId="{00000000-0000-0000-0000-000000000000}"/>
          </ac:grpSpMkLst>
        </pc:grpChg>
        <pc:grpChg chg="replST">
          <ac:chgData name="Abdessamad Derraz" userId="4c6d9526346a9ae3" providerId="LiveId" clId="{CA7699A7-CBE9-4F2F-BAD6-7606B92AC2C5}" dt="2023-01-18T21:26:23.936" v="1848"/>
          <ac:grpSpMkLst>
            <pc:docMk/>
            <pc:sldMk cId="0" sldId="304"/>
            <ac:grpSpMk id="10931" creationId="{00000000-0000-0000-0000-000000000000}"/>
          </ac:grpSpMkLst>
        </pc:grpChg>
        <pc:grpChg chg="replST">
          <ac:chgData name="Abdessamad Derraz" userId="4c6d9526346a9ae3" providerId="LiveId" clId="{CA7699A7-CBE9-4F2F-BAD6-7606B92AC2C5}" dt="2023-01-18T21:26:23.939" v="1849"/>
          <ac:grpSpMkLst>
            <pc:docMk/>
            <pc:sldMk cId="0" sldId="304"/>
            <ac:grpSpMk id="10937" creationId="{00000000-0000-0000-0000-000000000000}"/>
          </ac:grpSpMkLst>
        </pc:grpChg>
        <pc:grpChg chg="replST">
          <ac:chgData name="Abdessamad Derraz" userId="4c6d9526346a9ae3" providerId="LiveId" clId="{CA7699A7-CBE9-4F2F-BAD6-7606B92AC2C5}" dt="2023-01-18T21:26:23.944" v="1850"/>
          <ac:grpSpMkLst>
            <pc:docMk/>
            <pc:sldMk cId="0" sldId="304"/>
            <ac:grpSpMk id="10945" creationId="{00000000-0000-0000-0000-000000000000}"/>
          </ac:grpSpMkLst>
        </pc:grpChg>
        <pc:grpChg chg="replST">
          <ac:chgData name="Abdessamad Derraz" userId="4c6d9526346a9ae3" providerId="LiveId" clId="{CA7699A7-CBE9-4F2F-BAD6-7606B92AC2C5}" dt="2023-01-18T21:26:23.949" v="1851"/>
          <ac:grpSpMkLst>
            <pc:docMk/>
            <pc:sldMk cId="0" sldId="304"/>
            <ac:grpSpMk id="10951" creationId="{00000000-0000-0000-0000-000000000000}"/>
          </ac:grpSpMkLst>
        </pc:grpChg>
        <pc:grpChg chg="replST">
          <ac:chgData name="Abdessamad Derraz" userId="4c6d9526346a9ae3" providerId="LiveId" clId="{CA7699A7-CBE9-4F2F-BAD6-7606B92AC2C5}" dt="2023-01-18T21:26:23.953" v="1852"/>
          <ac:grpSpMkLst>
            <pc:docMk/>
            <pc:sldMk cId="0" sldId="304"/>
            <ac:grpSpMk id="10956" creationId="{00000000-0000-0000-0000-000000000000}"/>
          </ac:grpSpMkLst>
        </pc:grpChg>
        <pc:grpChg chg="replST">
          <ac:chgData name="Abdessamad Derraz" userId="4c6d9526346a9ae3" providerId="LiveId" clId="{CA7699A7-CBE9-4F2F-BAD6-7606B92AC2C5}" dt="2023-01-18T21:26:23.958" v="1853"/>
          <ac:grpSpMkLst>
            <pc:docMk/>
            <pc:sldMk cId="0" sldId="304"/>
            <ac:grpSpMk id="10962" creationId="{00000000-0000-0000-0000-000000000000}"/>
          </ac:grpSpMkLst>
        </pc:grpChg>
        <pc:grpChg chg="replST">
          <ac:chgData name="Abdessamad Derraz" userId="4c6d9526346a9ae3" providerId="LiveId" clId="{CA7699A7-CBE9-4F2F-BAD6-7606B92AC2C5}" dt="2023-01-18T21:26:23.962" v="1854"/>
          <ac:grpSpMkLst>
            <pc:docMk/>
            <pc:sldMk cId="0" sldId="304"/>
            <ac:grpSpMk id="10968" creationId="{00000000-0000-0000-0000-000000000000}"/>
          </ac:grpSpMkLst>
        </pc:grpChg>
        <pc:grpChg chg="replST">
          <ac:chgData name="Abdessamad Derraz" userId="4c6d9526346a9ae3" providerId="LiveId" clId="{CA7699A7-CBE9-4F2F-BAD6-7606B92AC2C5}" dt="2023-01-18T21:26:23.966" v="1855"/>
          <ac:grpSpMkLst>
            <pc:docMk/>
            <pc:sldMk cId="0" sldId="304"/>
            <ac:grpSpMk id="10974" creationId="{00000000-0000-0000-0000-000000000000}"/>
          </ac:grpSpMkLst>
        </pc:grpChg>
        <pc:grpChg chg="replST">
          <ac:chgData name="Abdessamad Derraz" userId="4c6d9526346a9ae3" providerId="LiveId" clId="{CA7699A7-CBE9-4F2F-BAD6-7606B92AC2C5}" dt="2023-01-18T21:26:23.969" v="1856"/>
          <ac:grpSpMkLst>
            <pc:docMk/>
            <pc:sldMk cId="0" sldId="304"/>
            <ac:grpSpMk id="10978" creationId="{00000000-0000-0000-0000-000000000000}"/>
          </ac:grpSpMkLst>
        </pc:grpChg>
        <pc:grpChg chg="replST">
          <ac:chgData name="Abdessamad Derraz" userId="4c6d9526346a9ae3" providerId="LiveId" clId="{CA7699A7-CBE9-4F2F-BAD6-7606B92AC2C5}" dt="2023-01-18T21:26:23.974" v="1857"/>
          <ac:grpSpMkLst>
            <pc:docMk/>
            <pc:sldMk cId="0" sldId="304"/>
            <ac:grpSpMk id="10983" creationId="{00000000-0000-0000-0000-000000000000}"/>
          </ac:grpSpMkLst>
        </pc:grpChg>
        <pc:grpChg chg="replST">
          <ac:chgData name="Abdessamad Derraz" userId="4c6d9526346a9ae3" providerId="LiveId" clId="{CA7699A7-CBE9-4F2F-BAD6-7606B92AC2C5}" dt="2023-01-18T21:26:23.977" v="1858"/>
          <ac:grpSpMkLst>
            <pc:docMk/>
            <pc:sldMk cId="0" sldId="304"/>
            <ac:grpSpMk id="10990" creationId="{00000000-0000-0000-0000-000000000000}"/>
          </ac:grpSpMkLst>
        </pc:grpChg>
        <pc:grpChg chg="replST">
          <ac:chgData name="Abdessamad Derraz" userId="4c6d9526346a9ae3" providerId="LiveId" clId="{CA7699A7-CBE9-4F2F-BAD6-7606B92AC2C5}" dt="2023-01-18T21:26:23.981" v="1859"/>
          <ac:grpSpMkLst>
            <pc:docMk/>
            <pc:sldMk cId="0" sldId="304"/>
            <ac:grpSpMk id="10993" creationId="{00000000-0000-0000-0000-000000000000}"/>
          </ac:grpSpMkLst>
        </pc:grpChg>
        <pc:grpChg chg="replST">
          <ac:chgData name="Abdessamad Derraz" userId="4c6d9526346a9ae3" providerId="LiveId" clId="{CA7699A7-CBE9-4F2F-BAD6-7606B92AC2C5}" dt="2023-01-18T21:26:23.985" v="1860"/>
          <ac:grpSpMkLst>
            <pc:docMk/>
            <pc:sldMk cId="0" sldId="304"/>
            <ac:grpSpMk id="11000" creationId="{00000000-0000-0000-0000-000000000000}"/>
          </ac:grpSpMkLst>
        </pc:grpChg>
        <pc:grpChg chg="replST">
          <ac:chgData name="Abdessamad Derraz" userId="4c6d9526346a9ae3" providerId="LiveId" clId="{CA7699A7-CBE9-4F2F-BAD6-7606B92AC2C5}" dt="2023-01-18T21:26:23.990" v="1861"/>
          <ac:grpSpMkLst>
            <pc:docMk/>
            <pc:sldMk cId="0" sldId="304"/>
            <ac:grpSpMk id="11007" creationId="{00000000-0000-0000-0000-000000000000}"/>
          </ac:grpSpMkLst>
        </pc:grpChg>
        <pc:grpChg chg="replST">
          <ac:chgData name="Abdessamad Derraz" userId="4c6d9526346a9ae3" providerId="LiveId" clId="{CA7699A7-CBE9-4F2F-BAD6-7606B92AC2C5}" dt="2023-01-18T21:26:23.994" v="1862"/>
          <ac:grpSpMkLst>
            <pc:docMk/>
            <pc:sldMk cId="0" sldId="304"/>
            <ac:grpSpMk id="11018" creationId="{00000000-0000-0000-0000-000000000000}"/>
          </ac:grpSpMkLst>
        </pc:grpChg>
        <pc:grpChg chg="replST">
          <ac:chgData name="Abdessamad Derraz" userId="4c6d9526346a9ae3" providerId="LiveId" clId="{CA7699A7-CBE9-4F2F-BAD6-7606B92AC2C5}" dt="2023-01-18T21:26:23.998" v="1863"/>
          <ac:grpSpMkLst>
            <pc:docMk/>
            <pc:sldMk cId="0" sldId="304"/>
            <ac:grpSpMk id="11027" creationId="{00000000-0000-0000-0000-000000000000}"/>
          </ac:grpSpMkLst>
        </pc:grpChg>
        <pc:grpChg chg="replST">
          <ac:chgData name="Abdessamad Derraz" userId="4c6d9526346a9ae3" providerId="LiveId" clId="{CA7699A7-CBE9-4F2F-BAD6-7606B92AC2C5}" dt="2023-01-18T21:26:24.002" v="1864"/>
          <ac:grpSpMkLst>
            <pc:docMk/>
            <pc:sldMk cId="0" sldId="304"/>
            <ac:grpSpMk id="11051" creationId="{00000000-0000-0000-0000-000000000000}"/>
          </ac:grpSpMkLst>
        </pc:grpChg>
        <pc:grpChg chg="replST">
          <ac:chgData name="Abdessamad Derraz" userId="4c6d9526346a9ae3" providerId="LiveId" clId="{CA7699A7-CBE9-4F2F-BAD6-7606B92AC2C5}" dt="2023-01-18T21:26:24.006" v="1865"/>
          <ac:grpSpMkLst>
            <pc:docMk/>
            <pc:sldMk cId="0" sldId="304"/>
            <ac:grpSpMk id="11057" creationId="{00000000-0000-0000-0000-000000000000}"/>
          </ac:grpSpMkLst>
        </pc:grpChg>
        <pc:grpChg chg="replST">
          <ac:chgData name="Abdessamad Derraz" userId="4c6d9526346a9ae3" providerId="LiveId" clId="{CA7699A7-CBE9-4F2F-BAD6-7606B92AC2C5}" dt="2023-01-18T21:26:24.009" v="1866"/>
          <ac:grpSpMkLst>
            <pc:docMk/>
            <pc:sldMk cId="0" sldId="304"/>
            <ac:grpSpMk id="11061" creationId="{00000000-0000-0000-0000-000000000000}"/>
          </ac:grpSpMkLst>
        </pc:grpChg>
        <pc:grpChg chg="replST">
          <ac:chgData name="Abdessamad Derraz" userId="4c6d9526346a9ae3" providerId="LiveId" clId="{CA7699A7-CBE9-4F2F-BAD6-7606B92AC2C5}" dt="2023-01-18T21:26:24.014" v="1867"/>
          <ac:grpSpMkLst>
            <pc:docMk/>
            <pc:sldMk cId="0" sldId="304"/>
            <ac:grpSpMk id="11070" creationId="{00000000-0000-0000-0000-000000000000}"/>
          </ac:grpSpMkLst>
        </pc:grpChg>
        <pc:grpChg chg="replST">
          <ac:chgData name="Abdessamad Derraz" userId="4c6d9526346a9ae3" providerId="LiveId" clId="{CA7699A7-CBE9-4F2F-BAD6-7606B92AC2C5}" dt="2023-01-18T21:26:24.020" v="1868"/>
          <ac:grpSpMkLst>
            <pc:docMk/>
            <pc:sldMk cId="0" sldId="304"/>
            <ac:grpSpMk id="11079" creationId="{00000000-0000-0000-0000-000000000000}"/>
          </ac:grpSpMkLst>
        </pc:grpChg>
        <pc:grpChg chg="replST">
          <ac:chgData name="Abdessamad Derraz" userId="4c6d9526346a9ae3" providerId="LiveId" clId="{CA7699A7-CBE9-4F2F-BAD6-7606B92AC2C5}" dt="2023-01-18T21:26:24.024" v="1869"/>
          <ac:grpSpMkLst>
            <pc:docMk/>
            <pc:sldMk cId="0" sldId="304"/>
            <ac:grpSpMk id="11088" creationId="{00000000-0000-0000-0000-000000000000}"/>
          </ac:grpSpMkLst>
        </pc:grpChg>
        <pc:grpChg chg="replST">
          <ac:chgData name="Abdessamad Derraz" userId="4c6d9526346a9ae3" providerId="LiveId" clId="{CA7699A7-CBE9-4F2F-BAD6-7606B92AC2C5}" dt="2023-01-18T21:26:24.028" v="1870"/>
          <ac:grpSpMkLst>
            <pc:docMk/>
            <pc:sldMk cId="0" sldId="304"/>
            <ac:grpSpMk id="11099" creationId="{00000000-0000-0000-0000-000000000000}"/>
          </ac:grpSpMkLst>
        </pc:grpChg>
        <pc:grpChg chg="replST">
          <ac:chgData name="Abdessamad Derraz" userId="4c6d9526346a9ae3" providerId="LiveId" clId="{CA7699A7-CBE9-4F2F-BAD6-7606B92AC2C5}" dt="2023-01-18T21:26:24.032" v="1871"/>
          <ac:grpSpMkLst>
            <pc:docMk/>
            <pc:sldMk cId="0" sldId="304"/>
            <ac:grpSpMk id="11106" creationId="{00000000-0000-0000-0000-000000000000}"/>
          </ac:grpSpMkLst>
        </pc:grpChg>
        <pc:grpChg chg="replST">
          <ac:chgData name="Abdessamad Derraz" userId="4c6d9526346a9ae3" providerId="LiveId" clId="{CA7699A7-CBE9-4F2F-BAD6-7606B92AC2C5}" dt="2023-01-18T21:26:24.036" v="1872"/>
          <ac:grpSpMkLst>
            <pc:docMk/>
            <pc:sldMk cId="0" sldId="304"/>
            <ac:grpSpMk id="11113" creationId="{00000000-0000-0000-0000-000000000000}"/>
          </ac:grpSpMkLst>
        </pc:grpChg>
        <pc:grpChg chg="replST">
          <ac:chgData name="Abdessamad Derraz" userId="4c6d9526346a9ae3" providerId="LiveId" clId="{CA7699A7-CBE9-4F2F-BAD6-7606B92AC2C5}" dt="2023-01-18T21:26:24.039" v="1873"/>
          <ac:grpSpMkLst>
            <pc:docMk/>
            <pc:sldMk cId="0" sldId="304"/>
            <ac:grpSpMk id="11119" creationId="{00000000-0000-0000-0000-000000000000}"/>
          </ac:grpSpMkLst>
        </pc:grpChg>
        <pc:grpChg chg="replST">
          <ac:chgData name="Abdessamad Derraz" userId="4c6d9526346a9ae3" providerId="LiveId" clId="{CA7699A7-CBE9-4F2F-BAD6-7606B92AC2C5}" dt="2023-01-18T21:26:24.045" v="1874"/>
          <ac:grpSpMkLst>
            <pc:docMk/>
            <pc:sldMk cId="0" sldId="304"/>
            <ac:grpSpMk id="11125" creationId="{00000000-0000-0000-0000-000000000000}"/>
          </ac:grpSpMkLst>
        </pc:grpChg>
        <pc:grpChg chg="replST">
          <ac:chgData name="Abdessamad Derraz" userId="4c6d9526346a9ae3" providerId="LiveId" clId="{CA7699A7-CBE9-4F2F-BAD6-7606B92AC2C5}" dt="2023-01-18T21:26:24.051" v="1875"/>
          <ac:grpSpMkLst>
            <pc:docMk/>
            <pc:sldMk cId="0" sldId="304"/>
            <ac:grpSpMk id="11130" creationId="{00000000-0000-0000-0000-000000000000}"/>
          </ac:grpSpMkLst>
        </pc:grpChg>
        <pc:grpChg chg="replST">
          <ac:chgData name="Abdessamad Derraz" userId="4c6d9526346a9ae3" providerId="LiveId" clId="{CA7699A7-CBE9-4F2F-BAD6-7606B92AC2C5}" dt="2023-01-18T21:26:24.054" v="1876"/>
          <ac:grpSpMkLst>
            <pc:docMk/>
            <pc:sldMk cId="0" sldId="304"/>
            <ac:grpSpMk id="11137" creationId="{00000000-0000-0000-0000-000000000000}"/>
          </ac:grpSpMkLst>
        </pc:grpChg>
        <pc:grpChg chg="replST">
          <ac:chgData name="Abdessamad Derraz" userId="4c6d9526346a9ae3" providerId="LiveId" clId="{CA7699A7-CBE9-4F2F-BAD6-7606B92AC2C5}" dt="2023-01-18T21:26:24.059" v="1877"/>
          <ac:grpSpMkLst>
            <pc:docMk/>
            <pc:sldMk cId="0" sldId="304"/>
            <ac:grpSpMk id="11143" creationId="{00000000-0000-0000-0000-000000000000}"/>
          </ac:grpSpMkLst>
        </pc:grpChg>
        <pc:grpChg chg="replST">
          <ac:chgData name="Abdessamad Derraz" userId="4c6d9526346a9ae3" providerId="LiveId" clId="{CA7699A7-CBE9-4F2F-BAD6-7606B92AC2C5}" dt="2023-01-18T21:26:24.063" v="1878"/>
          <ac:grpSpMkLst>
            <pc:docMk/>
            <pc:sldMk cId="0" sldId="304"/>
            <ac:grpSpMk id="11155" creationId="{00000000-0000-0000-0000-000000000000}"/>
          </ac:grpSpMkLst>
        </pc:grpChg>
        <pc:grpChg chg="replST">
          <ac:chgData name="Abdessamad Derraz" userId="4c6d9526346a9ae3" providerId="LiveId" clId="{CA7699A7-CBE9-4F2F-BAD6-7606B92AC2C5}" dt="2023-01-18T21:26:24.067" v="1879"/>
          <ac:grpSpMkLst>
            <pc:docMk/>
            <pc:sldMk cId="0" sldId="304"/>
            <ac:grpSpMk id="11164" creationId="{00000000-0000-0000-0000-000000000000}"/>
          </ac:grpSpMkLst>
        </pc:grpChg>
        <pc:grpChg chg="replST">
          <ac:chgData name="Abdessamad Derraz" userId="4c6d9526346a9ae3" providerId="LiveId" clId="{CA7699A7-CBE9-4F2F-BAD6-7606B92AC2C5}" dt="2023-01-18T21:26:24.076" v="1881"/>
          <ac:grpSpMkLst>
            <pc:docMk/>
            <pc:sldMk cId="0" sldId="304"/>
            <ac:grpSpMk id="11175" creationId="{00000000-0000-0000-0000-000000000000}"/>
          </ac:grpSpMkLst>
        </pc:grpChg>
        <pc:grpChg chg="replST">
          <ac:chgData name="Abdessamad Derraz" userId="4c6d9526346a9ae3" providerId="LiveId" clId="{CA7699A7-CBE9-4F2F-BAD6-7606B92AC2C5}" dt="2023-01-18T21:26:24.086" v="1883"/>
          <ac:grpSpMkLst>
            <pc:docMk/>
            <pc:sldMk cId="0" sldId="304"/>
            <ac:grpSpMk id="11181" creationId="{00000000-0000-0000-0000-000000000000}"/>
          </ac:grpSpMkLst>
        </pc:grpChg>
        <pc:grpChg chg="replST">
          <ac:chgData name="Abdessamad Derraz" userId="4c6d9526346a9ae3" providerId="LiveId" clId="{CA7699A7-CBE9-4F2F-BAD6-7606B92AC2C5}" dt="2023-01-18T21:26:24.091" v="1884"/>
          <ac:grpSpMkLst>
            <pc:docMk/>
            <pc:sldMk cId="0" sldId="304"/>
            <ac:grpSpMk id="11190" creationId="{00000000-0000-0000-0000-000000000000}"/>
          </ac:grpSpMkLst>
        </pc:grpChg>
        <pc:grpChg chg="replST">
          <ac:chgData name="Abdessamad Derraz" userId="4c6d9526346a9ae3" providerId="LiveId" clId="{CA7699A7-CBE9-4F2F-BAD6-7606B92AC2C5}" dt="2023-01-18T21:26:24.095" v="1885"/>
          <ac:grpSpMkLst>
            <pc:docMk/>
            <pc:sldMk cId="0" sldId="304"/>
            <ac:grpSpMk id="11196" creationId="{00000000-0000-0000-0000-000000000000}"/>
          </ac:grpSpMkLst>
        </pc:grpChg>
        <pc:grpChg chg="replST">
          <ac:chgData name="Abdessamad Derraz" userId="4c6d9526346a9ae3" providerId="LiveId" clId="{CA7699A7-CBE9-4F2F-BAD6-7606B92AC2C5}" dt="2023-01-18T21:26:24.098" v="1886"/>
          <ac:grpSpMkLst>
            <pc:docMk/>
            <pc:sldMk cId="0" sldId="304"/>
            <ac:grpSpMk id="11203" creationId="{00000000-0000-0000-0000-000000000000}"/>
          </ac:grpSpMkLst>
        </pc:grpChg>
        <pc:grpChg chg="replST">
          <ac:chgData name="Abdessamad Derraz" userId="4c6d9526346a9ae3" providerId="LiveId" clId="{CA7699A7-CBE9-4F2F-BAD6-7606B92AC2C5}" dt="2023-01-18T21:26:24.102" v="1887"/>
          <ac:grpSpMkLst>
            <pc:docMk/>
            <pc:sldMk cId="0" sldId="304"/>
            <ac:grpSpMk id="11214" creationId="{00000000-0000-0000-0000-000000000000}"/>
          </ac:grpSpMkLst>
        </pc:grpChg>
        <pc:grpChg chg="replST">
          <ac:chgData name="Abdessamad Derraz" userId="4c6d9526346a9ae3" providerId="LiveId" clId="{CA7699A7-CBE9-4F2F-BAD6-7606B92AC2C5}" dt="2023-01-18T21:26:24.106" v="1888"/>
          <ac:grpSpMkLst>
            <pc:docMk/>
            <pc:sldMk cId="0" sldId="304"/>
            <ac:grpSpMk id="11221" creationId="{00000000-0000-0000-0000-000000000000}"/>
          </ac:grpSpMkLst>
        </pc:grpChg>
        <pc:grpChg chg="replST">
          <ac:chgData name="Abdessamad Derraz" userId="4c6d9526346a9ae3" providerId="LiveId" clId="{CA7699A7-CBE9-4F2F-BAD6-7606B92AC2C5}" dt="2023-01-18T21:26:24.111" v="1889"/>
          <ac:grpSpMkLst>
            <pc:docMk/>
            <pc:sldMk cId="0" sldId="304"/>
            <ac:grpSpMk id="11230" creationId="{00000000-0000-0000-0000-000000000000}"/>
          </ac:grpSpMkLst>
        </pc:grpChg>
        <pc:grpChg chg="replST">
          <ac:chgData name="Abdessamad Derraz" userId="4c6d9526346a9ae3" providerId="LiveId" clId="{CA7699A7-CBE9-4F2F-BAD6-7606B92AC2C5}" dt="2023-01-18T21:26:24.115" v="1890"/>
          <ac:grpSpMkLst>
            <pc:docMk/>
            <pc:sldMk cId="0" sldId="304"/>
            <ac:grpSpMk id="11238" creationId="{00000000-0000-0000-0000-000000000000}"/>
          </ac:grpSpMkLst>
        </pc:grpChg>
        <pc:grpChg chg="replST">
          <ac:chgData name="Abdessamad Derraz" userId="4c6d9526346a9ae3" providerId="LiveId" clId="{CA7699A7-CBE9-4F2F-BAD6-7606B92AC2C5}" dt="2023-01-18T21:26:24.119" v="1891"/>
          <ac:grpSpMkLst>
            <pc:docMk/>
            <pc:sldMk cId="0" sldId="304"/>
            <ac:grpSpMk id="11245" creationId="{00000000-0000-0000-0000-000000000000}"/>
          </ac:grpSpMkLst>
        </pc:grpChg>
        <pc:grpChg chg="replST">
          <ac:chgData name="Abdessamad Derraz" userId="4c6d9526346a9ae3" providerId="LiveId" clId="{CA7699A7-CBE9-4F2F-BAD6-7606B92AC2C5}" dt="2023-01-18T21:26:24.123" v="1892"/>
          <ac:grpSpMkLst>
            <pc:docMk/>
            <pc:sldMk cId="0" sldId="304"/>
            <ac:grpSpMk id="11251" creationId="{00000000-0000-0000-0000-000000000000}"/>
          </ac:grpSpMkLst>
        </pc:grpChg>
        <pc:grpChg chg="replST">
          <ac:chgData name="Abdessamad Derraz" userId="4c6d9526346a9ae3" providerId="LiveId" clId="{CA7699A7-CBE9-4F2F-BAD6-7606B92AC2C5}" dt="2023-01-18T21:26:24.127" v="1893"/>
          <ac:grpSpMkLst>
            <pc:docMk/>
            <pc:sldMk cId="0" sldId="304"/>
            <ac:grpSpMk id="11258" creationId="{00000000-0000-0000-0000-000000000000}"/>
          </ac:grpSpMkLst>
        </pc:grpChg>
        <pc:grpChg chg="replST">
          <ac:chgData name="Abdessamad Derraz" userId="4c6d9526346a9ae3" providerId="LiveId" clId="{CA7699A7-CBE9-4F2F-BAD6-7606B92AC2C5}" dt="2023-01-18T21:26:24.131" v="1894"/>
          <ac:grpSpMkLst>
            <pc:docMk/>
            <pc:sldMk cId="0" sldId="304"/>
            <ac:grpSpMk id="11267" creationId="{00000000-0000-0000-0000-000000000000}"/>
          </ac:grpSpMkLst>
        </pc:grpChg>
        <pc:grpChg chg="replST">
          <ac:chgData name="Abdessamad Derraz" userId="4c6d9526346a9ae3" providerId="LiveId" clId="{CA7699A7-CBE9-4F2F-BAD6-7606B92AC2C5}" dt="2023-01-18T21:26:24.135" v="1895"/>
          <ac:grpSpMkLst>
            <pc:docMk/>
            <pc:sldMk cId="0" sldId="304"/>
            <ac:grpSpMk id="11272" creationId="{00000000-0000-0000-0000-000000000000}"/>
          </ac:grpSpMkLst>
        </pc:grpChg>
        <pc:grpChg chg="replST">
          <ac:chgData name="Abdessamad Derraz" userId="4c6d9526346a9ae3" providerId="LiveId" clId="{CA7699A7-CBE9-4F2F-BAD6-7606B92AC2C5}" dt="2023-01-18T21:26:24.139" v="1896"/>
          <ac:grpSpMkLst>
            <pc:docMk/>
            <pc:sldMk cId="0" sldId="304"/>
            <ac:grpSpMk id="11278" creationId="{00000000-0000-0000-0000-000000000000}"/>
          </ac:grpSpMkLst>
        </pc:grpChg>
        <pc:grpChg chg="replST">
          <ac:chgData name="Abdessamad Derraz" userId="4c6d9526346a9ae3" providerId="LiveId" clId="{CA7699A7-CBE9-4F2F-BAD6-7606B92AC2C5}" dt="2023-01-18T21:26:24.144" v="1897"/>
          <ac:grpSpMkLst>
            <pc:docMk/>
            <pc:sldMk cId="0" sldId="304"/>
            <ac:grpSpMk id="11284" creationId="{00000000-0000-0000-0000-000000000000}"/>
          </ac:grpSpMkLst>
        </pc:grpChg>
        <pc:grpChg chg="replST">
          <ac:chgData name="Abdessamad Derraz" userId="4c6d9526346a9ae3" providerId="LiveId" clId="{CA7699A7-CBE9-4F2F-BAD6-7606B92AC2C5}" dt="2023-01-18T21:26:24.147" v="1898"/>
          <ac:grpSpMkLst>
            <pc:docMk/>
            <pc:sldMk cId="0" sldId="304"/>
            <ac:grpSpMk id="11292" creationId="{00000000-0000-0000-0000-000000000000}"/>
          </ac:grpSpMkLst>
        </pc:grpChg>
        <pc:grpChg chg="replST">
          <ac:chgData name="Abdessamad Derraz" userId="4c6d9526346a9ae3" providerId="LiveId" clId="{CA7699A7-CBE9-4F2F-BAD6-7606B92AC2C5}" dt="2023-01-18T21:26:24.152" v="1899"/>
          <ac:grpSpMkLst>
            <pc:docMk/>
            <pc:sldMk cId="0" sldId="304"/>
            <ac:grpSpMk id="11301" creationId="{00000000-0000-0000-0000-000000000000}"/>
          </ac:grpSpMkLst>
        </pc:grpChg>
        <pc:grpChg chg="replST">
          <ac:chgData name="Abdessamad Derraz" userId="4c6d9526346a9ae3" providerId="LiveId" clId="{CA7699A7-CBE9-4F2F-BAD6-7606B92AC2C5}" dt="2023-01-18T21:26:24.157" v="1900"/>
          <ac:grpSpMkLst>
            <pc:docMk/>
            <pc:sldMk cId="0" sldId="304"/>
            <ac:grpSpMk id="11310" creationId="{00000000-0000-0000-0000-000000000000}"/>
          </ac:grpSpMkLst>
        </pc:grpChg>
        <pc:grpChg chg="replST">
          <ac:chgData name="Abdessamad Derraz" userId="4c6d9526346a9ae3" providerId="LiveId" clId="{CA7699A7-CBE9-4F2F-BAD6-7606B92AC2C5}" dt="2023-01-18T21:26:24.161" v="1901"/>
          <ac:grpSpMkLst>
            <pc:docMk/>
            <pc:sldMk cId="0" sldId="304"/>
            <ac:grpSpMk id="11314" creationId="{00000000-0000-0000-0000-000000000000}"/>
          </ac:grpSpMkLst>
        </pc:grpChg>
        <pc:grpChg chg="replST">
          <ac:chgData name="Abdessamad Derraz" userId="4c6d9526346a9ae3" providerId="LiveId" clId="{CA7699A7-CBE9-4F2F-BAD6-7606B92AC2C5}" dt="2023-01-18T21:26:24.164" v="1902"/>
          <ac:grpSpMkLst>
            <pc:docMk/>
            <pc:sldMk cId="0" sldId="304"/>
            <ac:grpSpMk id="11319" creationId="{00000000-0000-0000-0000-000000000000}"/>
          </ac:grpSpMkLst>
        </pc:grpChg>
        <pc:grpChg chg="replST">
          <ac:chgData name="Abdessamad Derraz" userId="4c6d9526346a9ae3" providerId="LiveId" clId="{CA7699A7-CBE9-4F2F-BAD6-7606B92AC2C5}" dt="2023-01-18T21:26:24.169" v="1903"/>
          <ac:grpSpMkLst>
            <pc:docMk/>
            <pc:sldMk cId="0" sldId="304"/>
            <ac:grpSpMk id="11326" creationId="{00000000-0000-0000-0000-000000000000}"/>
          </ac:grpSpMkLst>
        </pc:grpChg>
        <pc:grpChg chg="replST">
          <ac:chgData name="Abdessamad Derraz" userId="4c6d9526346a9ae3" providerId="LiveId" clId="{CA7699A7-CBE9-4F2F-BAD6-7606B92AC2C5}" dt="2023-01-18T21:26:24.173" v="1904"/>
          <ac:grpSpMkLst>
            <pc:docMk/>
            <pc:sldMk cId="0" sldId="304"/>
            <ac:grpSpMk id="11334" creationId="{00000000-0000-0000-0000-000000000000}"/>
          </ac:grpSpMkLst>
        </pc:grpChg>
        <pc:grpChg chg="replST">
          <ac:chgData name="Abdessamad Derraz" userId="4c6d9526346a9ae3" providerId="LiveId" clId="{CA7699A7-CBE9-4F2F-BAD6-7606B92AC2C5}" dt="2023-01-18T21:26:24.176" v="1905"/>
          <ac:grpSpMkLst>
            <pc:docMk/>
            <pc:sldMk cId="0" sldId="304"/>
            <ac:grpSpMk id="11342" creationId="{00000000-0000-0000-0000-000000000000}"/>
          </ac:grpSpMkLst>
        </pc:grpChg>
        <pc:grpChg chg="replST">
          <ac:chgData name="Abdessamad Derraz" userId="4c6d9526346a9ae3" providerId="LiveId" clId="{CA7699A7-CBE9-4F2F-BAD6-7606B92AC2C5}" dt="2023-01-18T21:26:24.180" v="1906"/>
          <ac:grpSpMkLst>
            <pc:docMk/>
            <pc:sldMk cId="0" sldId="304"/>
            <ac:grpSpMk id="11349" creationId="{00000000-0000-0000-0000-000000000000}"/>
          </ac:grpSpMkLst>
        </pc:grpChg>
        <pc:grpChg chg="replST">
          <ac:chgData name="Abdessamad Derraz" userId="4c6d9526346a9ae3" providerId="LiveId" clId="{CA7699A7-CBE9-4F2F-BAD6-7606B92AC2C5}" dt="2023-01-18T21:26:24.183" v="1907"/>
          <ac:grpSpMkLst>
            <pc:docMk/>
            <pc:sldMk cId="0" sldId="304"/>
            <ac:grpSpMk id="11363" creationId="{00000000-0000-0000-0000-000000000000}"/>
          </ac:grpSpMkLst>
        </pc:grpChg>
        <pc:grpChg chg="replST">
          <ac:chgData name="Abdessamad Derraz" userId="4c6d9526346a9ae3" providerId="LiveId" clId="{CA7699A7-CBE9-4F2F-BAD6-7606B92AC2C5}" dt="2023-01-18T21:26:24.188" v="1908"/>
          <ac:grpSpMkLst>
            <pc:docMk/>
            <pc:sldMk cId="0" sldId="304"/>
            <ac:grpSpMk id="11368" creationId="{00000000-0000-0000-0000-000000000000}"/>
          </ac:grpSpMkLst>
        </pc:grpChg>
        <pc:grpChg chg="replST">
          <ac:chgData name="Abdessamad Derraz" userId="4c6d9526346a9ae3" providerId="LiveId" clId="{CA7699A7-CBE9-4F2F-BAD6-7606B92AC2C5}" dt="2023-01-18T21:26:24.197" v="1910"/>
          <ac:grpSpMkLst>
            <pc:docMk/>
            <pc:sldMk cId="0" sldId="304"/>
            <ac:grpSpMk id="11383" creationId="{00000000-0000-0000-0000-000000000000}"/>
          </ac:grpSpMkLst>
        </pc:grpChg>
        <pc:grpChg chg="replST">
          <ac:chgData name="Abdessamad Derraz" userId="4c6d9526346a9ae3" providerId="LiveId" clId="{CA7699A7-CBE9-4F2F-BAD6-7606B92AC2C5}" dt="2023-01-18T21:26:24.200" v="1911"/>
          <ac:grpSpMkLst>
            <pc:docMk/>
            <pc:sldMk cId="0" sldId="304"/>
            <ac:grpSpMk id="11393" creationId="{00000000-0000-0000-0000-000000000000}"/>
          </ac:grpSpMkLst>
        </pc:grpChg>
        <pc:grpChg chg="replST">
          <ac:chgData name="Abdessamad Derraz" userId="4c6d9526346a9ae3" providerId="LiveId" clId="{CA7699A7-CBE9-4F2F-BAD6-7606B92AC2C5}" dt="2023-01-18T21:26:24.205" v="1912"/>
          <ac:grpSpMkLst>
            <pc:docMk/>
            <pc:sldMk cId="0" sldId="304"/>
            <ac:grpSpMk id="11399" creationId="{00000000-0000-0000-0000-000000000000}"/>
          </ac:grpSpMkLst>
        </pc:grpChg>
        <pc:grpChg chg="replST">
          <ac:chgData name="Abdessamad Derraz" userId="4c6d9526346a9ae3" providerId="LiveId" clId="{CA7699A7-CBE9-4F2F-BAD6-7606B92AC2C5}" dt="2023-01-18T21:26:24.210" v="1913"/>
          <ac:grpSpMkLst>
            <pc:docMk/>
            <pc:sldMk cId="0" sldId="304"/>
            <ac:grpSpMk id="11404" creationId="{00000000-0000-0000-0000-000000000000}"/>
          </ac:grpSpMkLst>
        </pc:grpChg>
        <pc:grpChg chg="replST">
          <ac:chgData name="Abdessamad Derraz" userId="4c6d9526346a9ae3" providerId="LiveId" clId="{CA7699A7-CBE9-4F2F-BAD6-7606B92AC2C5}" dt="2023-01-18T21:26:24.215" v="1914"/>
          <ac:grpSpMkLst>
            <pc:docMk/>
            <pc:sldMk cId="0" sldId="304"/>
            <ac:grpSpMk id="11410" creationId="{00000000-0000-0000-0000-000000000000}"/>
          </ac:grpSpMkLst>
        </pc:grpChg>
        <pc:grpChg chg="replST">
          <ac:chgData name="Abdessamad Derraz" userId="4c6d9526346a9ae3" providerId="LiveId" clId="{CA7699A7-CBE9-4F2F-BAD6-7606B92AC2C5}" dt="2023-01-18T21:26:24.219" v="1915"/>
          <ac:grpSpMkLst>
            <pc:docMk/>
            <pc:sldMk cId="0" sldId="304"/>
            <ac:grpSpMk id="11421" creationId="{00000000-0000-0000-0000-000000000000}"/>
          </ac:grpSpMkLst>
        </pc:grpChg>
        <pc:grpChg chg="replST">
          <ac:chgData name="Abdessamad Derraz" userId="4c6d9526346a9ae3" providerId="LiveId" clId="{CA7699A7-CBE9-4F2F-BAD6-7606B92AC2C5}" dt="2023-01-18T21:26:24.224" v="1916"/>
          <ac:grpSpMkLst>
            <pc:docMk/>
            <pc:sldMk cId="0" sldId="304"/>
            <ac:grpSpMk id="11433" creationId="{00000000-0000-0000-0000-000000000000}"/>
          </ac:grpSpMkLst>
        </pc:grpChg>
        <pc:grpChg chg="replST">
          <ac:chgData name="Abdessamad Derraz" userId="4c6d9526346a9ae3" providerId="LiveId" clId="{CA7699A7-CBE9-4F2F-BAD6-7606B92AC2C5}" dt="2023-01-18T21:26:24.229" v="1917"/>
          <ac:grpSpMkLst>
            <pc:docMk/>
            <pc:sldMk cId="0" sldId="304"/>
            <ac:grpSpMk id="11438" creationId="{00000000-0000-0000-0000-000000000000}"/>
          </ac:grpSpMkLst>
        </pc:grpChg>
        <pc:grpChg chg="replST">
          <ac:chgData name="Abdessamad Derraz" userId="4c6d9526346a9ae3" providerId="LiveId" clId="{CA7699A7-CBE9-4F2F-BAD6-7606B92AC2C5}" dt="2023-01-18T21:26:24.233" v="1918"/>
          <ac:grpSpMkLst>
            <pc:docMk/>
            <pc:sldMk cId="0" sldId="304"/>
            <ac:grpSpMk id="11445" creationId="{00000000-0000-0000-0000-000000000000}"/>
          </ac:grpSpMkLst>
        </pc:grpChg>
        <pc:grpChg chg="replST">
          <ac:chgData name="Abdessamad Derraz" userId="4c6d9526346a9ae3" providerId="LiveId" clId="{CA7699A7-CBE9-4F2F-BAD6-7606B92AC2C5}" dt="2023-01-18T21:26:24.237" v="1919"/>
          <ac:grpSpMkLst>
            <pc:docMk/>
            <pc:sldMk cId="0" sldId="304"/>
            <ac:grpSpMk id="11450" creationId="{00000000-0000-0000-0000-000000000000}"/>
          </ac:grpSpMkLst>
        </pc:grpChg>
        <pc:grpChg chg="replST">
          <ac:chgData name="Abdessamad Derraz" userId="4c6d9526346a9ae3" providerId="LiveId" clId="{CA7699A7-CBE9-4F2F-BAD6-7606B92AC2C5}" dt="2023-01-18T21:26:24.240" v="1920"/>
          <ac:grpSpMkLst>
            <pc:docMk/>
            <pc:sldMk cId="0" sldId="304"/>
            <ac:grpSpMk id="11456" creationId="{00000000-0000-0000-0000-000000000000}"/>
          </ac:grpSpMkLst>
        </pc:grpChg>
        <pc:grpChg chg="replST">
          <ac:chgData name="Abdessamad Derraz" userId="4c6d9526346a9ae3" providerId="LiveId" clId="{CA7699A7-CBE9-4F2F-BAD6-7606B92AC2C5}" dt="2023-01-18T21:26:24.244" v="1921"/>
          <ac:grpSpMkLst>
            <pc:docMk/>
            <pc:sldMk cId="0" sldId="304"/>
            <ac:grpSpMk id="11463" creationId="{00000000-0000-0000-0000-000000000000}"/>
          </ac:grpSpMkLst>
        </pc:grpChg>
        <pc:grpChg chg="replST">
          <ac:chgData name="Abdessamad Derraz" userId="4c6d9526346a9ae3" providerId="LiveId" clId="{CA7699A7-CBE9-4F2F-BAD6-7606B92AC2C5}" dt="2023-01-18T21:26:24.249" v="1922"/>
          <ac:grpSpMkLst>
            <pc:docMk/>
            <pc:sldMk cId="0" sldId="304"/>
            <ac:grpSpMk id="11471" creationId="{00000000-0000-0000-0000-000000000000}"/>
          </ac:grpSpMkLst>
        </pc:grpChg>
        <pc:grpChg chg="replST">
          <ac:chgData name="Abdessamad Derraz" userId="4c6d9526346a9ae3" providerId="LiveId" clId="{CA7699A7-CBE9-4F2F-BAD6-7606B92AC2C5}" dt="2023-01-18T21:26:24.254" v="1923"/>
          <ac:grpSpMkLst>
            <pc:docMk/>
            <pc:sldMk cId="0" sldId="304"/>
            <ac:grpSpMk id="11476" creationId="{00000000-0000-0000-0000-000000000000}"/>
          </ac:grpSpMkLst>
        </pc:grpChg>
        <pc:grpChg chg="replST">
          <ac:chgData name="Abdessamad Derraz" userId="4c6d9526346a9ae3" providerId="LiveId" clId="{CA7699A7-CBE9-4F2F-BAD6-7606B92AC2C5}" dt="2023-01-18T21:26:24.260" v="1924"/>
          <ac:grpSpMkLst>
            <pc:docMk/>
            <pc:sldMk cId="0" sldId="304"/>
            <ac:grpSpMk id="11482"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5"/>
        </pc:sldMkLst>
        <pc:spChg chg="replST">
          <ac:chgData name="Abdessamad Derraz" userId="4c6d9526346a9ae3" providerId="LiveId" clId="{CA7699A7-CBE9-4F2F-BAD6-7606B92AC2C5}" dt="2023-01-18T21:26:24.299" v="1933"/>
          <ac:spMkLst>
            <pc:docMk/>
            <pc:sldMk cId="0" sldId="305"/>
            <ac:spMk id="11553" creationId="{00000000-0000-0000-0000-000000000000}"/>
          </ac:spMkLst>
        </pc:spChg>
        <pc:spChg chg="replST">
          <ac:chgData name="Abdessamad Derraz" userId="4c6d9526346a9ae3" providerId="LiveId" clId="{CA7699A7-CBE9-4F2F-BAD6-7606B92AC2C5}" dt="2023-01-18T21:26:24.308" v="1935"/>
          <ac:spMkLst>
            <pc:docMk/>
            <pc:sldMk cId="0" sldId="305"/>
            <ac:spMk id="11557" creationId="{00000000-0000-0000-0000-000000000000}"/>
          </ac:spMkLst>
        </pc:spChg>
        <pc:spChg chg="replST">
          <ac:chgData name="Abdessamad Derraz" userId="4c6d9526346a9ae3" providerId="LiveId" clId="{CA7699A7-CBE9-4F2F-BAD6-7606B92AC2C5}" dt="2023-01-18T21:26:24.317" v="1937"/>
          <ac:spMkLst>
            <pc:docMk/>
            <pc:sldMk cId="0" sldId="305"/>
            <ac:spMk id="11566" creationId="{00000000-0000-0000-0000-000000000000}"/>
          </ac:spMkLst>
        </pc:spChg>
        <pc:spChg chg="replST">
          <ac:chgData name="Abdessamad Derraz" userId="4c6d9526346a9ae3" providerId="LiveId" clId="{CA7699A7-CBE9-4F2F-BAD6-7606B92AC2C5}" dt="2023-01-18T21:26:24.358" v="1946"/>
          <ac:spMkLst>
            <pc:docMk/>
            <pc:sldMk cId="0" sldId="305"/>
            <ac:spMk id="11624" creationId="{00000000-0000-0000-0000-000000000000}"/>
          </ac:spMkLst>
        </pc:spChg>
        <pc:spChg chg="replST">
          <ac:chgData name="Abdessamad Derraz" userId="4c6d9526346a9ae3" providerId="LiveId" clId="{CA7699A7-CBE9-4F2F-BAD6-7606B92AC2C5}" dt="2023-01-18T21:26:24.388" v="1953"/>
          <ac:spMkLst>
            <pc:docMk/>
            <pc:sldMk cId="0" sldId="305"/>
            <ac:spMk id="11656" creationId="{00000000-0000-0000-0000-000000000000}"/>
          </ac:spMkLst>
        </pc:spChg>
        <pc:spChg chg="replST">
          <ac:chgData name="Abdessamad Derraz" userId="4c6d9526346a9ae3" providerId="LiveId" clId="{CA7699A7-CBE9-4F2F-BAD6-7606B92AC2C5}" dt="2023-01-18T21:26:24.408" v="1958"/>
          <ac:spMkLst>
            <pc:docMk/>
            <pc:sldMk cId="0" sldId="305"/>
            <ac:spMk id="11683" creationId="{00000000-0000-0000-0000-000000000000}"/>
          </ac:spMkLst>
        </pc:spChg>
        <pc:spChg chg="replST">
          <ac:chgData name="Abdessamad Derraz" userId="4c6d9526346a9ae3" providerId="LiveId" clId="{CA7699A7-CBE9-4F2F-BAD6-7606B92AC2C5}" dt="2023-01-18T21:26:24.413" v="1959"/>
          <ac:spMkLst>
            <pc:docMk/>
            <pc:sldMk cId="0" sldId="305"/>
            <ac:spMk id="11684" creationId="{00000000-0000-0000-0000-000000000000}"/>
          </ac:spMkLst>
        </pc:spChg>
        <pc:spChg chg="replST">
          <ac:chgData name="Abdessamad Derraz" userId="4c6d9526346a9ae3" providerId="LiveId" clId="{CA7699A7-CBE9-4F2F-BAD6-7606B92AC2C5}" dt="2023-01-18T21:26:24.449" v="1967"/>
          <ac:spMkLst>
            <pc:docMk/>
            <pc:sldMk cId="0" sldId="305"/>
            <ac:spMk id="11726" creationId="{00000000-0000-0000-0000-000000000000}"/>
          </ac:spMkLst>
        </pc:spChg>
        <pc:spChg chg="replST">
          <ac:chgData name="Abdessamad Derraz" userId="4c6d9526346a9ae3" providerId="LiveId" clId="{CA7699A7-CBE9-4F2F-BAD6-7606B92AC2C5}" dt="2023-01-18T21:26:24.520" v="1984"/>
          <ac:spMkLst>
            <pc:docMk/>
            <pc:sldMk cId="0" sldId="305"/>
            <ac:spMk id="11860" creationId="{00000000-0000-0000-0000-000000000000}"/>
          </ac:spMkLst>
        </pc:spChg>
        <pc:spChg chg="replST">
          <ac:chgData name="Abdessamad Derraz" userId="4c6d9526346a9ae3" providerId="LiveId" clId="{CA7699A7-CBE9-4F2F-BAD6-7606B92AC2C5}" dt="2023-01-18T21:26:24.525" v="1985"/>
          <ac:spMkLst>
            <pc:docMk/>
            <pc:sldMk cId="0" sldId="305"/>
            <ac:spMk id="11861" creationId="{00000000-0000-0000-0000-000000000000}"/>
          </ac:spMkLst>
        </pc:spChg>
        <pc:spChg chg="replST">
          <ac:chgData name="Abdessamad Derraz" userId="4c6d9526346a9ae3" providerId="LiveId" clId="{CA7699A7-CBE9-4F2F-BAD6-7606B92AC2C5}" dt="2023-01-18T21:26:24.591" v="2000"/>
          <ac:spMkLst>
            <pc:docMk/>
            <pc:sldMk cId="0" sldId="305"/>
            <ac:spMk id="11986" creationId="{00000000-0000-0000-0000-000000000000}"/>
          </ac:spMkLst>
        </pc:spChg>
        <pc:spChg chg="replST">
          <ac:chgData name="Abdessamad Derraz" userId="4c6d9526346a9ae3" providerId="LiveId" clId="{CA7699A7-CBE9-4F2F-BAD6-7606B92AC2C5}" dt="2023-01-18T21:26:24.620" v="2005"/>
          <ac:spMkLst>
            <pc:docMk/>
            <pc:sldMk cId="0" sldId="305"/>
            <ac:spMk id="12026" creationId="{00000000-0000-0000-0000-000000000000}"/>
          </ac:spMkLst>
        </pc:spChg>
        <pc:spChg chg="replST">
          <ac:chgData name="Abdessamad Derraz" userId="4c6d9526346a9ae3" providerId="LiveId" clId="{CA7699A7-CBE9-4F2F-BAD6-7606B92AC2C5}" dt="2023-01-18T21:26:24.631" v="2007"/>
          <ac:spMkLst>
            <pc:docMk/>
            <pc:sldMk cId="0" sldId="305"/>
            <ac:spMk id="12033" creationId="{00000000-0000-0000-0000-000000000000}"/>
          </ac:spMkLst>
        </pc:spChg>
        <pc:spChg chg="replST">
          <ac:chgData name="Abdessamad Derraz" userId="4c6d9526346a9ae3" providerId="LiveId" clId="{CA7699A7-CBE9-4F2F-BAD6-7606B92AC2C5}" dt="2023-01-18T21:26:24.643" v="2009"/>
          <ac:spMkLst>
            <pc:docMk/>
            <pc:sldMk cId="0" sldId="305"/>
            <ac:spMk id="12040" creationId="{00000000-0000-0000-0000-000000000000}"/>
          </ac:spMkLst>
        </pc:spChg>
        <pc:spChg chg="replST">
          <ac:chgData name="Abdessamad Derraz" userId="4c6d9526346a9ae3" providerId="LiveId" clId="{CA7699A7-CBE9-4F2F-BAD6-7606B92AC2C5}" dt="2023-01-18T21:26:24.647" v="2010"/>
          <ac:spMkLst>
            <pc:docMk/>
            <pc:sldMk cId="0" sldId="305"/>
            <ac:spMk id="12041" creationId="{00000000-0000-0000-0000-000000000000}"/>
          </ac:spMkLst>
        </pc:spChg>
        <pc:spChg chg="replST">
          <ac:chgData name="Abdessamad Derraz" userId="4c6d9526346a9ae3" providerId="LiveId" clId="{CA7699A7-CBE9-4F2F-BAD6-7606B92AC2C5}" dt="2023-01-18T21:26:24.651" v="2011"/>
          <ac:spMkLst>
            <pc:docMk/>
            <pc:sldMk cId="0" sldId="305"/>
            <ac:spMk id="12042" creationId="{00000000-0000-0000-0000-000000000000}"/>
          </ac:spMkLst>
        </pc:spChg>
        <pc:spChg chg="replST">
          <ac:chgData name="Abdessamad Derraz" userId="4c6d9526346a9ae3" providerId="LiveId" clId="{CA7699A7-CBE9-4F2F-BAD6-7606B92AC2C5}" dt="2023-01-18T21:26:24.726" v="2028"/>
          <ac:spMkLst>
            <pc:docMk/>
            <pc:sldMk cId="0" sldId="305"/>
            <ac:spMk id="12182" creationId="{00000000-0000-0000-0000-000000000000}"/>
          </ac:spMkLst>
        </pc:spChg>
        <pc:spChg chg="replST">
          <ac:chgData name="Abdessamad Derraz" userId="4c6d9526346a9ae3" providerId="LiveId" clId="{CA7699A7-CBE9-4F2F-BAD6-7606B92AC2C5}" dt="2023-01-18T21:26:24.731" v="2029"/>
          <ac:spMkLst>
            <pc:docMk/>
            <pc:sldMk cId="0" sldId="305"/>
            <ac:spMk id="12183" creationId="{00000000-0000-0000-0000-000000000000}"/>
          </ac:spMkLst>
        </pc:spChg>
        <pc:grpChg chg="replST">
          <ac:chgData name="Abdessamad Derraz" userId="4c6d9526346a9ae3" providerId="LiveId" clId="{CA7699A7-CBE9-4F2F-BAD6-7606B92AC2C5}" dt="2023-01-18T21:26:24.272" v="1927"/>
          <ac:grpSpMkLst>
            <pc:docMk/>
            <pc:sldMk cId="0" sldId="305"/>
            <ac:grpSpMk id="11495" creationId="{00000000-0000-0000-0000-000000000000}"/>
          </ac:grpSpMkLst>
        </pc:grpChg>
        <pc:grpChg chg="replST">
          <ac:chgData name="Abdessamad Derraz" userId="4c6d9526346a9ae3" providerId="LiveId" clId="{CA7699A7-CBE9-4F2F-BAD6-7606B92AC2C5}" dt="2023-01-18T21:26:24.277" v="1928"/>
          <ac:grpSpMkLst>
            <pc:docMk/>
            <pc:sldMk cId="0" sldId="305"/>
            <ac:grpSpMk id="11525" creationId="{00000000-0000-0000-0000-000000000000}"/>
          </ac:grpSpMkLst>
        </pc:grpChg>
        <pc:grpChg chg="replST">
          <ac:chgData name="Abdessamad Derraz" userId="4c6d9526346a9ae3" providerId="LiveId" clId="{CA7699A7-CBE9-4F2F-BAD6-7606B92AC2C5}" dt="2023-01-18T21:26:24.282" v="1929"/>
          <ac:grpSpMkLst>
            <pc:docMk/>
            <pc:sldMk cId="0" sldId="305"/>
            <ac:grpSpMk id="11528" creationId="{00000000-0000-0000-0000-000000000000}"/>
          </ac:grpSpMkLst>
        </pc:grpChg>
        <pc:grpChg chg="replST">
          <ac:chgData name="Abdessamad Derraz" userId="4c6d9526346a9ae3" providerId="LiveId" clId="{CA7699A7-CBE9-4F2F-BAD6-7606B92AC2C5}" dt="2023-01-18T21:26:24.286" v="1930"/>
          <ac:grpSpMkLst>
            <pc:docMk/>
            <pc:sldMk cId="0" sldId="305"/>
            <ac:grpSpMk id="11531" creationId="{00000000-0000-0000-0000-000000000000}"/>
          </ac:grpSpMkLst>
        </pc:grpChg>
        <pc:grpChg chg="replST">
          <ac:chgData name="Abdessamad Derraz" userId="4c6d9526346a9ae3" providerId="LiveId" clId="{CA7699A7-CBE9-4F2F-BAD6-7606B92AC2C5}" dt="2023-01-18T21:26:24.291" v="1931"/>
          <ac:grpSpMkLst>
            <pc:docMk/>
            <pc:sldMk cId="0" sldId="305"/>
            <ac:grpSpMk id="11535" creationId="{00000000-0000-0000-0000-000000000000}"/>
          </ac:grpSpMkLst>
        </pc:grpChg>
        <pc:grpChg chg="replST">
          <ac:chgData name="Abdessamad Derraz" userId="4c6d9526346a9ae3" providerId="LiveId" clId="{CA7699A7-CBE9-4F2F-BAD6-7606B92AC2C5}" dt="2023-01-18T21:26:24.295" v="1932"/>
          <ac:grpSpMkLst>
            <pc:docMk/>
            <pc:sldMk cId="0" sldId="305"/>
            <ac:grpSpMk id="11541" creationId="{00000000-0000-0000-0000-000000000000}"/>
          </ac:grpSpMkLst>
        </pc:grpChg>
        <pc:grpChg chg="replST">
          <ac:chgData name="Abdessamad Derraz" userId="4c6d9526346a9ae3" providerId="LiveId" clId="{CA7699A7-CBE9-4F2F-BAD6-7606B92AC2C5}" dt="2023-01-18T21:26:24.303" v="1934"/>
          <ac:grpSpMkLst>
            <pc:docMk/>
            <pc:sldMk cId="0" sldId="305"/>
            <ac:grpSpMk id="11554" creationId="{00000000-0000-0000-0000-000000000000}"/>
          </ac:grpSpMkLst>
        </pc:grpChg>
        <pc:grpChg chg="replST">
          <ac:chgData name="Abdessamad Derraz" userId="4c6d9526346a9ae3" providerId="LiveId" clId="{CA7699A7-CBE9-4F2F-BAD6-7606B92AC2C5}" dt="2023-01-18T21:26:24.312" v="1936"/>
          <ac:grpSpMkLst>
            <pc:docMk/>
            <pc:sldMk cId="0" sldId="305"/>
            <ac:grpSpMk id="11558" creationId="{00000000-0000-0000-0000-000000000000}"/>
          </ac:grpSpMkLst>
        </pc:grpChg>
        <pc:grpChg chg="replST">
          <ac:chgData name="Abdessamad Derraz" userId="4c6d9526346a9ae3" providerId="LiveId" clId="{CA7699A7-CBE9-4F2F-BAD6-7606B92AC2C5}" dt="2023-01-18T21:26:24.321" v="1938"/>
          <ac:grpSpMkLst>
            <pc:docMk/>
            <pc:sldMk cId="0" sldId="305"/>
            <ac:grpSpMk id="11567" creationId="{00000000-0000-0000-0000-000000000000}"/>
          </ac:grpSpMkLst>
        </pc:grpChg>
        <pc:grpChg chg="replST">
          <ac:chgData name="Abdessamad Derraz" userId="4c6d9526346a9ae3" providerId="LiveId" clId="{CA7699A7-CBE9-4F2F-BAD6-7606B92AC2C5}" dt="2023-01-18T21:26:24.326" v="1939"/>
          <ac:grpSpMkLst>
            <pc:docMk/>
            <pc:sldMk cId="0" sldId="305"/>
            <ac:grpSpMk id="11572" creationId="{00000000-0000-0000-0000-000000000000}"/>
          </ac:grpSpMkLst>
        </pc:grpChg>
        <pc:grpChg chg="replST">
          <ac:chgData name="Abdessamad Derraz" userId="4c6d9526346a9ae3" providerId="LiveId" clId="{CA7699A7-CBE9-4F2F-BAD6-7606B92AC2C5}" dt="2023-01-18T21:26:24.330" v="1940"/>
          <ac:grpSpMkLst>
            <pc:docMk/>
            <pc:sldMk cId="0" sldId="305"/>
            <ac:grpSpMk id="11591" creationId="{00000000-0000-0000-0000-000000000000}"/>
          </ac:grpSpMkLst>
        </pc:grpChg>
        <pc:grpChg chg="replST">
          <ac:chgData name="Abdessamad Derraz" userId="4c6d9526346a9ae3" providerId="LiveId" clId="{CA7699A7-CBE9-4F2F-BAD6-7606B92AC2C5}" dt="2023-01-18T21:26:24.334" v="1941"/>
          <ac:grpSpMkLst>
            <pc:docMk/>
            <pc:sldMk cId="0" sldId="305"/>
            <ac:grpSpMk id="11598" creationId="{00000000-0000-0000-0000-000000000000}"/>
          </ac:grpSpMkLst>
        </pc:grpChg>
        <pc:grpChg chg="replST">
          <ac:chgData name="Abdessamad Derraz" userId="4c6d9526346a9ae3" providerId="LiveId" clId="{CA7699A7-CBE9-4F2F-BAD6-7606B92AC2C5}" dt="2023-01-18T21:26:24.339" v="1942"/>
          <ac:grpSpMkLst>
            <pc:docMk/>
            <pc:sldMk cId="0" sldId="305"/>
            <ac:grpSpMk id="11608" creationId="{00000000-0000-0000-0000-000000000000}"/>
          </ac:grpSpMkLst>
        </pc:grpChg>
        <pc:grpChg chg="replST">
          <ac:chgData name="Abdessamad Derraz" userId="4c6d9526346a9ae3" providerId="LiveId" clId="{CA7699A7-CBE9-4F2F-BAD6-7606B92AC2C5}" dt="2023-01-18T21:26:24.344" v="1943"/>
          <ac:grpSpMkLst>
            <pc:docMk/>
            <pc:sldMk cId="0" sldId="305"/>
            <ac:grpSpMk id="11611" creationId="{00000000-0000-0000-0000-000000000000}"/>
          </ac:grpSpMkLst>
        </pc:grpChg>
        <pc:grpChg chg="replST">
          <ac:chgData name="Abdessamad Derraz" userId="4c6d9526346a9ae3" providerId="LiveId" clId="{CA7699A7-CBE9-4F2F-BAD6-7606B92AC2C5}" dt="2023-01-18T21:26:24.348" v="1944"/>
          <ac:grpSpMkLst>
            <pc:docMk/>
            <pc:sldMk cId="0" sldId="305"/>
            <ac:grpSpMk id="11615" creationId="{00000000-0000-0000-0000-000000000000}"/>
          </ac:grpSpMkLst>
        </pc:grpChg>
        <pc:grpChg chg="replST">
          <ac:chgData name="Abdessamad Derraz" userId="4c6d9526346a9ae3" providerId="LiveId" clId="{CA7699A7-CBE9-4F2F-BAD6-7606B92AC2C5}" dt="2023-01-18T21:26:24.352" v="1945"/>
          <ac:grpSpMkLst>
            <pc:docMk/>
            <pc:sldMk cId="0" sldId="305"/>
            <ac:grpSpMk id="11621" creationId="{00000000-0000-0000-0000-000000000000}"/>
          </ac:grpSpMkLst>
        </pc:grpChg>
        <pc:grpChg chg="replST">
          <ac:chgData name="Abdessamad Derraz" userId="4c6d9526346a9ae3" providerId="LiveId" clId="{CA7699A7-CBE9-4F2F-BAD6-7606B92AC2C5}" dt="2023-01-18T21:26:24.362" v="1947"/>
          <ac:grpSpMkLst>
            <pc:docMk/>
            <pc:sldMk cId="0" sldId="305"/>
            <ac:grpSpMk id="11625" creationId="{00000000-0000-0000-0000-000000000000}"/>
          </ac:grpSpMkLst>
        </pc:grpChg>
        <pc:grpChg chg="replST">
          <ac:chgData name="Abdessamad Derraz" userId="4c6d9526346a9ae3" providerId="LiveId" clId="{CA7699A7-CBE9-4F2F-BAD6-7606B92AC2C5}" dt="2023-01-18T21:26:24.366" v="1948"/>
          <ac:grpSpMkLst>
            <pc:docMk/>
            <pc:sldMk cId="0" sldId="305"/>
            <ac:grpSpMk id="11628" creationId="{00000000-0000-0000-0000-000000000000}"/>
          </ac:grpSpMkLst>
        </pc:grpChg>
        <pc:grpChg chg="replST">
          <ac:chgData name="Abdessamad Derraz" userId="4c6d9526346a9ae3" providerId="LiveId" clId="{CA7699A7-CBE9-4F2F-BAD6-7606B92AC2C5}" dt="2023-01-18T21:26:24.372" v="1949"/>
          <ac:grpSpMkLst>
            <pc:docMk/>
            <pc:sldMk cId="0" sldId="305"/>
            <ac:grpSpMk id="11636" creationId="{00000000-0000-0000-0000-000000000000}"/>
          </ac:grpSpMkLst>
        </pc:grpChg>
        <pc:grpChg chg="replST">
          <ac:chgData name="Abdessamad Derraz" userId="4c6d9526346a9ae3" providerId="LiveId" clId="{CA7699A7-CBE9-4F2F-BAD6-7606B92AC2C5}" dt="2023-01-18T21:26:24.376" v="1950"/>
          <ac:grpSpMkLst>
            <pc:docMk/>
            <pc:sldMk cId="0" sldId="305"/>
            <ac:grpSpMk id="11641" creationId="{00000000-0000-0000-0000-000000000000}"/>
          </ac:grpSpMkLst>
        </pc:grpChg>
        <pc:grpChg chg="replST">
          <ac:chgData name="Abdessamad Derraz" userId="4c6d9526346a9ae3" providerId="LiveId" clId="{CA7699A7-CBE9-4F2F-BAD6-7606B92AC2C5}" dt="2023-01-18T21:26:24.380" v="1951"/>
          <ac:grpSpMkLst>
            <pc:docMk/>
            <pc:sldMk cId="0" sldId="305"/>
            <ac:grpSpMk id="11646" creationId="{00000000-0000-0000-0000-000000000000}"/>
          </ac:grpSpMkLst>
        </pc:grpChg>
        <pc:grpChg chg="replST">
          <ac:chgData name="Abdessamad Derraz" userId="4c6d9526346a9ae3" providerId="LiveId" clId="{CA7699A7-CBE9-4F2F-BAD6-7606B92AC2C5}" dt="2023-01-18T21:26:24.384" v="1952"/>
          <ac:grpSpMkLst>
            <pc:docMk/>
            <pc:sldMk cId="0" sldId="305"/>
            <ac:grpSpMk id="11651" creationId="{00000000-0000-0000-0000-000000000000}"/>
          </ac:grpSpMkLst>
        </pc:grpChg>
        <pc:grpChg chg="replST">
          <ac:chgData name="Abdessamad Derraz" userId="4c6d9526346a9ae3" providerId="LiveId" clId="{CA7699A7-CBE9-4F2F-BAD6-7606B92AC2C5}" dt="2023-01-18T21:26:24.392" v="1954"/>
          <ac:grpSpMkLst>
            <pc:docMk/>
            <pc:sldMk cId="0" sldId="305"/>
            <ac:grpSpMk id="11657" creationId="{00000000-0000-0000-0000-000000000000}"/>
          </ac:grpSpMkLst>
        </pc:grpChg>
        <pc:grpChg chg="replST">
          <ac:chgData name="Abdessamad Derraz" userId="4c6d9526346a9ae3" providerId="LiveId" clId="{CA7699A7-CBE9-4F2F-BAD6-7606B92AC2C5}" dt="2023-01-18T21:26:24.396" v="1955"/>
          <ac:grpSpMkLst>
            <pc:docMk/>
            <pc:sldMk cId="0" sldId="305"/>
            <ac:grpSpMk id="11664" creationId="{00000000-0000-0000-0000-000000000000}"/>
          </ac:grpSpMkLst>
        </pc:grpChg>
        <pc:grpChg chg="replST">
          <ac:chgData name="Abdessamad Derraz" userId="4c6d9526346a9ae3" providerId="LiveId" clId="{CA7699A7-CBE9-4F2F-BAD6-7606B92AC2C5}" dt="2023-01-18T21:26:24.401" v="1956"/>
          <ac:grpSpMkLst>
            <pc:docMk/>
            <pc:sldMk cId="0" sldId="305"/>
            <ac:grpSpMk id="11672" creationId="{00000000-0000-0000-0000-000000000000}"/>
          </ac:grpSpMkLst>
        </pc:grpChg>
        <pc:grpChg chg="replST">
          <ac:chgData name="Abdessamad Derraz" userId="4c6d9526346a9ae3" providerId="LiveId" clId="{CA7699A7-CBE9-4F2F-BAD6-7606B92AC2C5}" dt="2023-01-18T21:26:24.404" v="1957"/>
          <ac:grpSpMkLst>
            <pc:docMk/>
            <pc:sldMk cId="0" sldId="305"/>
            <ac:grpSpMk id="11675" creationId="{00000000-0000-0000-0000-000000000000}"/>
          </ac:grpSpMkLst>
        </pc:grpChg>
        <pc:grpChg chg="replST">
          <ac:chgData name="Abdessamad Derraz" userId="4c6d9526346a9ae3" providerId="LiveId" clId="{CA7699A7-CBE9-4F2F-BAD6-7606B92AC2C5}" dt="2023-01-18T21:26:24.420" v="1960"/>
          <ac:grpSpMkLst>
            <pc:docMk/>
            <pc:sldMk cId="0" sldId="305"/>
            <ac:grpSpMk id="11685" creationId="{00000000-0000-0000-0000-000000000000}"/>
          </ac:grpSpMkLst>
        </pc:grpChg>
        <pc:grpChg chg="replST">
          <ac:chgData name="Abdessamad Derraz" userId="4c6d9526346a9ae3" providerId="LiveId" clId="{CA7699A7-CBE9-4F2F-BAD6-7606B92AC2C5}" dt="2023-01-18T21:26:24.426" v="1961"/>
          <ac:grpSpMkLst>
            <pc:docMk/>
            <pc:sldMk cId="0" sldId="305"/>
            <ac:grpSpMk id="11688" creationId="{00000000-0000-0000-0000-000000000000}"/>
          </ac:grpSpMkLst>
        </pc:grpChg>
        <pc:grpChg chg="replST">
          <ac:chgData name="Abdessamad Derraz" userId="4c6d9526346a9ae3" providerId="LiveId" clId="{CA7699A7-CBE9-4F2F-BAD6-7606B92AC2C5}" dt="2023-01-18T21:26:24.430" v="1962"/>
          <ac:grpSpMkLst>
            <pc:docMk/>
            <pc:sldMk cId="0" sldId="305"/>
            <ac:grpSpMk id="11693" creationId="{00000000-0000-0000-0000-000000000000}"/>
          </ac:grpSpMkLst>
        </pc:grpChg>
        <pc:grpChg chg="replST">
          <ac:chgData name="Abdessamad Derraz" userId="4c6d9526346a9ae3" providerId="LiveId" clId="{CA7699A7-CBE9-4F2F-BAD6-7606B92AC2C5}" dt="2023-01-18T21:26:24.434" v="1963"/>
          <ac:grpSpMkLst>
            <pc:docMk/>
            <pc:sldMk cId="0" sldId="305"/>
            <ac:grpSpMk id="11697" creationId="{00000000-0000-0000-0000-000000000000}"/>
          </ac:grpSpMkLst>
        </pc:grpChg>
        <pc:grpChg chg="replST">
          <ac:chgData name="Abdessamad Derraz" userId="4c6d9526346a9ae3" providerId="LiveId" clId="{CA7699A7-CBE9-4F2F-BAD6-7606B92AC2C5}" dt="2023-01-18T21:26:24.438" v="1964"/>
          <ac:grpSpMkLst>
            <pc:docMk/>
            <pc:sldMk cId="0" sldId="305"/>
            <ac:grpSpMk id="11700" creationId="{00000000-0000-0000-0000-000000000000}"/>
          </ac:grpSpMkLst>
        </pc:grpChg>
        <pc:grpChg chg="replST">
          <ac:chgData name="Abdessamad Derraz" userId="4c6d9526346a9ae3" providerId="LiveId" clId="{CA7699A7-CBE9-4F2F-BAD6-7606B92AC2C5}" dt="2023-01-18T21:26:24.442" v="1965"/>
          <ac:grpSpMkLst>
            <pc:docMk/>
            <pc:sldMk cId="0" sldId="305"/>
            <ac:grpSpMk id="11708" creationId="{00000000-0000-0000-0000-000000000000}"/>
          </ac:grpSpMkLst>
        </pc:grpChg>
        <pc:grpChg chg="replST">
          <ac:chgData name="Abdessamad Derraz" userId="4c6d9526346a9ae3" providerId="LiveId" clId="{CA7699A7-CBE9-4F2F-BAD6-7606B92AC2C5}" dt="2023-01-18T21:26:24.446" v="1966"/>
          <ac:grpSpMkLst>
            <pc:docMk/>
            <pc:sldMk cId="0" sldId="305"/>
            <ac:grpSpMk id="11711" creationId="{00000000-0000-0000-0000-000000000000}"/>
          </ac:grpSpMkLst>
        </pc:grpChg>
        <pc:grpChg chg="replST">
          <ac:chgData name="Abdessamad Derraz" userId="4c6d9526346a9ae3" providerId="LiveId" clId="{CA7699A7-CBE9-4F2F-BAD6-7606B92AC2C5}" dt="2023-01-18T21:26:24.453" v="1968"/>
          <ac:grpSpMkLst>
            <pc:docMk/>
            <pc:sldMk cId="0" sldId="305"/>
            <ac:grpSpMk id="11727" creationId="{00000000-0000-0000-0000-000000000000}"/>
          </ac:grpSpMkLst>
        </pc:grpChg>
        <pc:grpChg chg="replST">
          <ac:chgData name="Abdessamad Derraz" userId="4c6d9526346a9ae3" providerId="LiveId" clId="{CA7699A7-CBE9-4F2F-BAD6-7606B92AC2C5}" dt="2023-01-18T21:26:24.458" v="1969"/>
          <ac:grpSpMkLst>
            <pc:docMk/>
            <pc:sldMk cId="0" sldId="305"/>
            <ac:grpSpMk id="11730" creationId="{00000000-0000-0000-0000-000000000000}"/>
          </ac:grpSpMkLst>
        </pc:grpChg>
        <pc:grpChg chg="replST">
          <ac:chgData name="Abdessamad Derraz" userId="4c6d9526346a9ae3" providerId="LiveId" clId="{CA7699A7-CBE9-4F2F-BAD6-7606B92AC2C5}" dt="2023-01-18T21:26:24.463" v="1970"/>
          <ac:grpSpMkLst>
            <pc:docMk/>
            <pc:sldMk cId="0" sldId="305"/>
            <ac:grpSpMk id="11734" creationId="{00000000-0000-0000-0000-000000000000}"/>
          </ac:grpSpMkLst>
        </pc:grpChg>
        <pc:grpChg chg="replST">
          <ac:chgData name="Abdessamad Derraz" userId="4c6d9526346a9ae3" providerId="LiveId" clId="{CA7699A7-CBE9-4F2F-BAD6-7606B92AC2C5}" dt="2023-01-18T21:26:24.467" v="1971"/>
          <ac:grpSpMkLst>
            <pc:docMk/>
            <pc:sldMk cId="0" sldId="305"/>
            <ac:grpSpMk id="11742" creationId="{00000000-0000-0000-0000-000000000000}"/>
          </ac:grpSpMkLst>
        </pc:grpChg>
        <pc:grpChg chg="replST">
          <ac:chgData name="Abdessamad Derraz" userId="4c6d9526346a9ae3" providerId="LiveId" clId="{CA7699A7-CBE9-4F2F-BAD6-7606B92AC2C5}" dt="2023-01-18T21:26:24.470" v="1972"/>
          <ac:grpSpMkLst>
            <pc:docMk/>
            <pc:sldMk cId="0" sldId="305"/>
            <ac:grpSpMk id="11749" creationId="{00000000-0000-0000-0000-000000000000}"/>
          </ac:grpSpMkLst>
        </pc:grpChg>
        <pc:grpChg chg="replST">
          <ac:chgData name="Abdessamad Derraz" userId="4c6d9526346a9ae3" providerId="LiveId" clId="{CA7699A7-CBE9-4F2F-BAD6-7606B92AC2C5}" dt="2023-01-18T21:26:24.475" v="1973"/>
          <ac:grpSpMkLst>
            <pc:docMk/>
            <pc:sldMk cId="0" sldId="305"/>
            <ac:grpSpMk id="11767" creationId="{00000000-0000-0000-0000-000000000000}"/>
          </ac:grpSpMkLst>
        </pc:grpChg>
        <pc:grpChg chg="replST">
          <ac:chgData name="Abdessamad Derraz" userId="4c6d9526346a9ae3" providerId="LiveId" clId="{CA7699A7-CBE9-4F2F-BAD6-7606B92AC2C5}" dt="2023-01-18T21:26:24.479" v="1974"/>
          <ac:grpSpMkLst>
            <pc:docMk/>
            <pc:sldMk cId="0" sldId="305"/>
            <ac:grpSpMk id="11777" creationId="{00000000-0000-0000-0000-000000000000}"/>
          </ac:grpSpMkLst>
        </pc:grpChg>
        <pc:grpChg chg="replST">
          <ac:chgData name="Abdessamad Derraz" userId="4c6d9526346a9ae3" providerId="LiveId" clId="{CA7699A7-CBE9-4F2F-BAD6-7606B92AC2C5}" dt="2023-01-18T21:26:24.484" v="1975"/>
          <ac:grpSpMkLst>
            <pc:docMk/>
            <pc:sldMk cId="0" sldId="305"/>
            <ac:grpSpMk id="11783" creationId="{00000000-0000-0000-0000-000000000000}"/>
          </ac:grpSpMkLst>
        </pc:grpChg>
        <pc:grpChg chg="replST">
          <ac:chgData name="Abdessamad Derraz" userId="4c6d9526346a9ae3" providerId="LiveId" clId="{CA7699A7-CBE9-4F2F-BAD6-7606B92AC2C5}" dt="2023-01-18T21:26:24.488" v="1976"/>
          <ac:grpSpMkLst>
            <pc:docMk/>
            <pc:sldMk cId="0" sldId="305"/>
            <ac:grpSpMk id="11789" creationId="{00000000-0000-0000-0000-000000000000}"/>
          </ac:grpSpMkLst>
        </pc:grpChg>
        <pc:grpChg chg="replST">
          <ac:chgData name="Abdessamad Derraz" userId="4c6d9526346a9ae3" providerId="LiveId" clId="{CA7699A7-CBE9-4F2F-BAD6-7606B92AC2C5}" dt="2023-01-18T21:26:24.493" v="1977"/>
          <ac:grpSpMkLst>
            <pc:docMk/>
            <pc:sldMk cId="0" sldId="305"/>
            <ac:grpSpMk id="11800" creationId="{00000000-0000-0000-0000-000000000000}"/>
          </ac:grpSpMkLst>
        </pc:grpChg>
        <pc:grpChg chg="replST">
          <ac:chgData name="Abdessamad Derraz" userId="4c6d9526346a9ae3" providerId="LiveId" clId="{CA7699A7-CBE9-4F2F-BAD6-7606B92AC2C5}" dt="2023-01-18T21:26:24.496" v="1978"/>
          <ac:grpSpMkLst>
            <pc:docMk/>
            <pc:sldMk cId="0" sldId="305"/>
            <ac:grpSpMk id="11803" creationId="{00000000-0000-0000-0000-000000000000}"/>
          </ac:grpSpMkLst>
        </pc:grpChg>
        <pc:grpChg chg="replST">
          <ac:chgData name="Abdessamad Derraz" userId="4c6d9526346a9ae3" providerId="LiveId" clId="{CA7699A7-CBE9-4F2F-BAD6-7606B92AC2C5}" dt="2023-01-18T21:26:24.501" v="1979"/>
          <ac:grpSpMkLst>
            <pc:docMk/>
            <pc:sldMk cId="0" sldId="305"/>
            <ac:grpSpMk id="11806" creationId="{00000000-0000-0000-0000-000000000000}"/>
          </ac:grpSpMkLst>
        </pc:grpChg>
        <pc:grpChg chg="replST">
          <ac:chgData name="Abdessamad Derraz" userId="4c6d9526346a9ae3" providerId="LiveId" clId="{CA7699A7-CBE9-4F2F-BAD6-7606B92AC2C5}" dt="2023-01-18T21:26:24.504" v="1980"/>
          <ac:grpSpMkLst>
            <pc:docMk/>
            <pc:sldMk cId="0" sldId="305"/>
            <ac:grpSpMk id="11827" creationId="{00000000-0000-0000-0000-000000000000}"/>
          </ac:grpSpMkLst>
        </pc:grpChg>
        <pc:grpChg chg="replST">
          <ac:chgData name="Abdessamad Derraz" userId="4c6d9526346a9ae3" providerId="LiveId" clId="{CA7699A7-CBE9-4F2F-BAD6-7606B92AC2C5}" dt="2023-01-18T21:26:24.508" v="1981"/>
          <ac:grpSpMkLst>
            <pc:docMk/>
            <pc:sldMk cId="0" sldId="305"/>
            <ac:grpSpMk id="11839" creationId="{00000000-0000-0000-0000-000000000000}"/>
          </ac:grpSpMkLst>
        </pc:grpChg>
        <pc:grpChg chg="replST">
          <ac:chgData name="Abdessamad Derraz" userId="4c6d9526346a9ae3" providerId="LiveId" clId="{CA7699A7-CBE9-4F2F-BAD6-7606B92AC2C5}" dt="2023-01-18T21:26:24.513" v="1982"/>
          <ac:grpSpMkLst>
            <pc:docMk/>
            <pc:sldMk cId="0" sldId="305"/>
            <ac:grpSpMk id="11845" creationId="{00000000-0000-0000-0000-000000000000}"/>
          </ac:grpSpMkLst>
        </pc:grpChg>
        <pc:grpChg chg="replST">
          <ac:chgData name="Abdessamad Derraz" userId="4c6d9526346a9ae3" providerId="LiveId" clId="{CA7699A7-CBE9-4F2F-BAD6-7606B92AC2C5}" dt="2023-01-18T21:26:24.517" v="1983"/>
          <ac:grpSpMkLst>
            <pc:docMk/>
            <pc:sldMk cId="0" sldId="305"/>
            <ac:grpSpMk id="11853" creationId="{00000000-0000-0000-0000-000000000000}"/>
          </ac:grpSpMkLst>
        </pc:grpChg>
        <pc:grpChg chg="replST">
          <ac:chgData name="Abdessamad Derraz" userId="4c6d9526346a9ae3" providerId="LiveId" clId="{CA7699A7-CBE9-4F2F-BAD6-7606B92AC2C5}" dt="2023-01-18T21:26:24.528" v="1986"/>
          <ac:grpSpMkLst>
            <pc:docMk/>
            <pc:sldMk cId="0" sldId="305"/>
            <ac:grpSpMk id="11862" creationId="{00000000-0000-0000-0000-000000000000}"/>
          </ac:grpSpMkLst>
        </pc:grpChg>
        <pc:grpChg chg="replST">
          <ac:chgData name="Abdessamad Derraz" userId="4c6d9526346a9ae3" providerId="LiveId" clId="{CA7699A7-CBE9-4F2F-BAD6-7606B92AC2C5}" dt="2023-01-18T21:26:24.532" v="1987"/>
          <ac:grpSpMkLst>
            <pc:docMk/>
            <pc:sldMk cId="0" sldId="305"/>
            <ac:grpSpMk id="11865" creationId="{00000000-0000-0000-0000-000000000000}"/>
          </ac:grpSpMkLst>
        </pc:grpChg>
        <pc:grpChg chg="replST">
          <ac:chgData name="Abdessamad Derraz" userId="4c6d9526346a9ae3" providerId="LiveId" clId="{CA7699A7-CBE9-4F2F-BAD6-7606B92AC2C5}" dt="2023-01-18T21:26:24.536" v="1988"/>
          <ac:grpSpMkLst>
            <pc:docMk/>
            <pc:sldMk cId="0" sldId="305"/>
            <ac:grpSpMk id="11872" creationId="{00000000-0000-0000-0000-000000000000}"/>
          </ac:grpSpMkLst>
        </pc:grpChg>
        <pc:grpChg chg="replST">
          <ac:chgData name="Abdessamad Derraz" userId="4c6d9526346a9ae3" providerId="LiveId" clId="{CA7699A7-CBE9-4F2F-BAD6-7606B92AC2C5}" dt="2023-01-18T21:26:24.541" v="1989"/>
          <ac:grpSpMkLst>
            <pc:docMk/>
            <pc:sldMk cId="0" sldId="305"/>
            <ac:grpSpMk id="11883" creationId="{00000000-0000-0000-0000-000000000000}"/>
          </ac:grpSpMkLst>
        </pc:grpChg>
        <pc:grpChg chg="replST">
          <ac:chgData name="Abdessamad Derraz" userId="4c6d9526346a9ae3" providerId="LiveId" clId="{CA7699A7-CBE9-4F2F-BAD6-7606B92AC2C5}" dt="2023-01-18T21:26:24.545" v="1990"/>
          <ac:grpSpMkLst>
            <pc:docMk/>
            <pc:sldMk cId="0" sldId="305"/>
            <ac:grpSpMk id="11891" creationId="{00000000-0000-0000-0000-000000000000}"/>
          </ac:grpSpMkLst>
        </pc:grpChg>
        <pc:grpChg chg="replST">
          <ac:chgData name="Abdessamad Derraz" userId="4c6d9526346a9ae3" providerId="LiveId" clId="{CA7699A7-CBE9-4F2F-BAD6-7606B92AC2C5}" dt="2023-01-18T21:26:24.550" v="1991"/>
          <ac:grpSpMkLst>
            <pc:docMk/>
            <pc:sldMk cId="0" sldId="305"/>
            <ac:grpSpMk id="11901" creationId="{00000000-0000-0000-0000-000000000000}"/>
          </ac:grpSpMkLst>
        </pc:grpChg>
        <pc:grpChg chg="replST">
          <ac:chgData name="Abdessamad Derraz" userId="4c6d9526346a9ae3" providerId="LiveId" clId="{CA7699A7-CBE9-4F2F-BAD6-7606B92AC2C5}" dt="2023-01-18T21:26:24.554" v="1992"/>
          <ac:grpSpMkLst>
            <pc:docMk/>
            <pc:sldMk cId="0" sldId="305"/>
            <ac:grpSpMk id="11908" creationId="{00000000-0000-0000-0000-000000000000}"/>
          </ac:grpSpMkLst>
        </pc:grpChg>
        <pc:grpChg chg="replST">
          <ac:chgData name="Abdessamad Derraz" userId="4c6d9526346a9ae3" providerId="LiveId" clId="{CA7699A7-CBE9-4F2F-BAD6-7606B92AC2C5}" dt="2023-01-18T21:26:24.559" v="1993"/>
          <ac:grpSpMkLst>
            <pc:docMk/>
            <pc:sldMk cId="0" sldId="305"/>
            <ac:grpSpMk id="11912" creationId="{00000000-0000-0000-0000-000000000000}"/>
          </ac:grpSpMkLst>
        </pc:grpChg>
        <pc:grpChg chg="replST">
          <ac:chgData name="Abdessamad Derraz" userId="4c6d9526346a9ae3" providerId="LiveId" clId="{CA7699A7-CBE9-4F2F-BAD6-7606B92AC2C5}" dt="2023-01-18T21:26:24.563" v="1994"/>
          <ac:grpSpMkLst>
            <pc:docMk/>
            <pc:sldMk cId="0" sldId="305"/>
            <ac:grpSpMk id="11928" creationId="{00000000-0000-0000-0000-000000000000}"/>
          </ac:grpSpMkLst>
        </pc:grpChg>
        <pc:grpChg chg="replST">
          <ac:chgData name="Abdessamad Derraz" userId="4c6d9526346a9ae3" providerId="LiveId" clId="{CA7699A7-CBE9-4F2F-BAD6-7606B92AC2C5}" dt="2023-01-18T21:26:24.567" v="1995"/>
          <ac:grpSpMkLst>
            <pc:docMk/>
            <pc:sldMk cId="0" sldId="305"/>
            <ac:grpSpMk id="11935" creationId="{00000000-0000-0000-0000-000000000000}"/>
          </ac:grpSpMkLst>
        </pc:grpChg>
        <pc:grpChg chg="replST">
          <ac:chgData name="Abdessamad Derraz" userId="4c6d9526346a9ae3" providerId="LiveId" clId="{CA7699A7-CBE9-4F2F-BAD6-7606B92AC2C5}" dt="2023-01-18T21:26:24.571" v="1996"/>
          <ac:grpSpMkLst>
            <pc:docMk/>
            <pc:sldMk cId="0" sldId="305"/>
            <ac:grpSpMk id="11943" creationId="{00000000-0000-0000-0000-000000000000}"/>
          </ac:grpSpMkLst>
        </pc:grpChg>
        <pc:grpChg chg="replST">
          <ac:chgData name="Abdessamad Derraz" userId="4c6d9526346a9ae3" providerId="LiveId" clId="{CA7699A7-CBE9-4F2F-BAD6-7606B92AC2C5}" dt="2023-01-18T21:26:24.575" v="1997"/>
          <ac:grpSpMkLst>
            <pc:docMk/>
            <pc:sldMk cId="0" sldId="305"/>
            <ac:grpSpMk id="11959" creationId="{00000000-0000-0000-0000-000000000000}"/>
          </ac:grpSpMkLst>
        </pc:grpChg>
        <pc:grpChg chg="replST">
          <ac:chgData name="Abdessamad Derraz" userId="4c6d9526346a9ae3" providerId="LiveId" clId="{CA7699A7-CBE9-4F2F-BAD6-7606B92AC2C5}" dt="2023-01-18T21:26:24.580" v="1998"/>
          <ac:grpSpMkLst>
            <pc:docMk/>
            <pc:sldMk cId="0" sldId="305"/>
            <ac:grpSpMk id="11966" creationId="{00000000-0000-0000-0000-000000000000}"/>
          </ac:grpSpMkLst>
        </pc:grpChg>
        <pc:grpChg chg="replST">
          <ac:chgData name="Abdessamad Derraz" userId="4c6d9526346a9ae3" providerId="LiveId" clId="{CA7699A7-CBE9-4F2F-BAD6-7606B92AC2C5}" dt="2023-01-18T21:26:24.585" v="1999"/>
          <ac:grpSpMkLst>
            <pc:docMk/>
            <pc:sldMk cId="0" sldId="305"/>
            <ac:grpSpMk id="11980" creationId="{00000000-0000-0000-0000-000000000000}"/>
          </ac:grpSpMkLst>
        </pc:grpChg>
        <pc:grpChg chg="replST">
          <ac:chgData name="Abdessamad Derraz" userId="4c6d9526346a9ae3" providerId="LiveId" clId="{CA7699A7-CBE9-4F2F-BAD6-7606B92AC2C5}" dt="2023-01-18T21:26:24.598" v="2001"/>
          <ac:grpSpMkLst>
            <pc:docMk/>
            <pc:sldMk cId="0" sldId="305"/>
            <ac:grpSpMk id="11987" creationId="{00000000-0000-0000-0000-000000000000}"/>
          </ac:grpSpMkLst>
        </pc:grpChg>
        <pc:grpChg chg="replST">
          <ac:chgData name="Abdessamad Derraz" userId="4c6d9526346a9ae3" providerId="LiveId" clId="{CA7699A7-CBE9-4F2F-BAD6-7606B92AC2C5}" dt="2023-01-18T21:26:24.604" v="2002"/>
          <ac:grpSpMkLst>
            <pc:docMk/>
            <pc:sldMk cId="0" sldId="305"/>
            <ac:grpSpMk id="11990" creationId="{00000000-0000-0000-0000-000000000000}"/>
          </ac:grpSpMkLst>
        </pc:grpChg>
        <pc:grpChg chg="replST">
          <ac:chgData name="Abdessamad Derraz" userId="4c6d9526346a9ae3" providerId="LiveId" clId="{CA7699A7-CBE9-4F2F-BAD6-7606B92AC2C5}" dt="2023-01-18T21:26:24.610" v="2003"/>
          <ac:grpSpMkLst>
            <pc:docMk/>
            <pc:sldMk cId="0" sldId="305"/>
            <ac:grpSpMk id="11993" creationId="{00000000-0000-0000-0000-000000000000}"/>
          </ac:grpSpMkLst>
        </pc:grpChg>
        <pc:grpChg chg="replST">
          <ac:chgData name="Abdessamad Derraz" userId="4c6d9526346a9ae3" providerId="LiveId" clId="{CA7699A7-CBE9-4F2F-BAD6-7606B92AC2C5}" dt="2023-01-18T21:26:24.615" v="2004"/>
          <ac:grpSpMkLst>
            <pc:docMk/>
            <pc:sldMk cId="0" sldId="305"/>
            <ac:grpSpMk id="12001" creationId="{00000000-0000-0000-0000-000000000000}"/>
          </ac:grpSpMkLst>
        </pc:grpChg>
        <pc:grpChg chg="replST">
          <ac:chgData name="Abdessamad Derraz" userId="4c6d9526346a9ae3" providerId="LiveId" clId="{CA7699A7-CBE9-4F2F-BAD6-7606B92AC2C5}" dt="2023-01-18T21:26:24.626" v="2006"/>
          <ac:grpSpMkLst>
            <pc:docMk/>
            <pc:sldMk cId="0" sldId="305"/>
            <ac:grpSpMk id="12027" creationId="{00000000-0000-0000-0000-000000000000}"/>
          </ac:grpSpMkLst>
        </pc:grpChg>
        <pc:grpChg chg="replST">
          <ac:chgData name="Abdessamad Derraz" userId="4c6d9526346a9ae3" providerId="LiveId" clId="{CA7699A7-CBE9-4F2F-BAD6-7606B92AC2C5}" dt="2023-01-18T21:26:24.638" v="2008"/>
          <ac:grpSpMkLst>
            <pc:docMk/>
            <pc:sldMk cId="0" sldId="305"/>
            <ac:grpSpMk id="12034" creationId="{00000000-0000-0000-0000-000000000000}"/>
          </ac:grpSpMkLst>
        </pc:grpChg>
        <pc:grpChg chg="replST">
          <ac:chgData name="Abdessamad Derraz" userId="4c6d9526346a9ae3" providerId="LiveId" clId="{CA7699A7-CBE9-4F2F-BAD6-7606B92AC2C5}" dt="2023-01-18T21:26:24.656" v="2012"/>
          <ac:grpSpMkLst>
            <pc:docMk/>
            <pc:sldMk cId="0" sldId="305"/>
            <ac:grpSpMk id="12043" creationId="{00000000-0000-0000-0000-000000000000}"/>
          </ac:grpSpMkLst>
        </pc:grpChg>
        <pc:grpChg chg="replST">
          <ac:chgData name="Abdessamad Derraz" userId="4c6d9526346a9ae3" providerId="LiveId" clId="{CA7699A7-CBE9-4F2F-BAD6-7606B92AC2C5}" dt="2023-01-18T21:26:24.659" v="2013"/>
          <ac:grpSpMkLst>
            <pc:docMk/>
            <pc:sldMk cId="0" sldId="305"/>
            <ac:grpSpMk id="12048" creationId="{00000000-0000-0000-0000-000000000000}"/>
          </ac:grpSpMkLst>
        </pc:grpChg>
        <pc:grpChg chg="replST">
          <ac:chgData name="Abdessamad Derraz" userId="4c6d9526346a9ae3" providerId="LiveId" clId="{CA7699A7-CBE9-4F2F-BAD6-7606B92AC2C5}" dt="2023-01-18T21:26:24.665" v="2014"/>
          <ac:grpSpMkLst>
            <pc:docMk/>
            <pc:sldMk cId="0" sldId="305"/>
            <ac:grpSpMk id="12059" creationId="{00000000-0000-0000-0000-000000000000}"/>
          </ac:grpSpMkLst>
        </pc:grpChg>
        <pc:grpChg chg="replST">
          <ac:chgData name="Abdessamad Derraz" userId="4c6d9526346a9ae3" providerId="LiveId" clId="{CA7699A7-CBE9-4F2F-BAD6-7606B92AC2C5}" dt="2023-01-18T21:26:24.669" v="2015"/>
          <ac:grpSpMkLst>
            <pc:docMk/>
            <pc:sldMk cId="0" sldId="305"/>
            <ac:grpSpMk id="12068" creationId="{00000000-0000-0000-0000-000000000000}"/>
          </ac:grpSpMkLst>
        </pc:grpChg>
        <pc:grpChg chg="replST">
          <ac:chgData name="Abdessamad Derraz" userId="4c6d9526346a9ae3" providerId="LiveId" clId="{CA7699A7-CBE9-4F2F-BAD6-7606B92AC2C5}" dt="2023-01-18T21:26:24.674" v="2016"/>
          <ac:grpSpMkLst>
            <pc:docMk/>
            <pc:sldMk cId="0" sldId="305"/>
            <ac:grpSpMk id="12074" creationId="{00000000-0000-0000-0000-000000000000}"/>
          </ac:grpSpMkLst>
        </pc:grpChg>
        <pc:grpChg chg="replST">
          <ac:chgData name="Abdessamad Derraz" userId="4c6d9526346a9ae3" providerId="LiveId" clId="{CA7699A7-CBE9-4F2F-BAD6-7606B92AC2C5}" dt="2023-01-18T21:26:24.678" v="2017"/>
          <ac:grpSpMkLst>
            <pc:docMk/>
            <pc:sldMk cId="0" sldId="305"/>
            <ac:grpSpMk id="12077" creationId="{00000000-0000-0000-0000-000000000000}"/>
          </ac:grpSpMkLst>
        </pc:grpChg>
        <pc:grpChg chg="replST">
          <ac:chgData name="Abdessamad Derraz" userId="4c6d9526346a9ae3" providerId="LiveId" clId="{CA7699A7-CBE9-4F2F-BAD6-7606B92AC2C5}" dt="2023-01-18T21:26:24.683" v="2018"/>
          <ac:grpSpMkLst>
            <pc:docMk/>
            <pc:sldMk cId="0" sldId="305"/>
            <ac:grpSpMk id="12102" creationId="{00000000-0000-0000-0000-000000000000}"/>
          </ac:grpSpMkLst>
        </pc:grpChg>
        <pc:grpChg chg="replST">
          <ac:chgData name="Abdessamad Derraz" userId="4c6d9526346a9ae3" providerId="LiveId" clId="{CA7699A7-CBE9-4F2F-BAD6-7606B92AC2C5}" dt="2023-01-18T21:26:24.687" v="2019"/>
          <ac:grpSpMkLst>
            <pc:docMk/>
            <pc:sldMk cId="0" sldId="305"/>
            <ac:grpSpMk id="12122" creationId="{00000000-0000-0000-0000-000000000000}"/>
          </ac:grpSpMkLst>
        </pc:grpChg>
        <pc:grpChg chg="replST">
          <ac:chgData name="Abdessamad Derraz" userId="4c6d9526346a9ae3" providerId="LiveId" clId="{CA7699A7-CBE9-4F2F-BAD6-7606B92AC2C5}" dt="2023-01-18T21:26:24.692" v="2020"/>
          <ac:grpSpMkLst>
            <pc:docMk/>
            <pc:sldMk cId="0" sldId="305"/>
            <ac:grpSpMk id="12126" creationId="{00000000-0000-0000-0000-000000000000}"/>
          </ac:grpSpMkLst>
        </pc:grpChg>
        <pc:grpChg chg="replST">
          <ac:chgData name="Abdessamad Derraz" userId="4c6d9526346a9ae3" providerId="LiveId" clId="{CA7699A7-CBE9-4F2F-BAD6-7606B92AC2C5}" dt="2023-01-18T21:26:24.697" v="2021"/>
          <ac:grpSpMkLst>
            <pc:docMk/>
            <pc:sldMk cId="0" sldId="305"/>
            <ac:grpSpMk id="12138" creationId="{00000000-0000-0000-0000-000000000000}"/>
          </ac:grpSpMkLst>
        </pc:grpChg>
        <pc:grpChg chg="replST">
          <ac:chgData name="Abdessamad Derraz" userId="4c6d9526346a9ae3" providerId="LiveId" clId="{CA7699A7-CBE9-4F2F-BAD6-7606B92AC2C5}" dt="2023-01-18T21:26:24.700" v="2022"/>
          <ac:grpSpMkLst>
            <pc:docMk/>
            <pc:sldMk cId="0" sldId="305"/>
            <ac:grpSpMk id="12141" creationId="{00000000-0000-0000-0000-000000000000}"/>
          </ac:grpSpMkLst>
        </pc:grpChg>
        <pc:grpChg chg="replST">
          <ac:chgData name="Abdessamad Derraz" userId="4c6d9526346a9ae3" providerId="LiveId" clId="{CA7699A7-CBE9-4F2F-BAD6-7606B92AC2C5}" dt="2023-01-18T21:26:24.704" v="2023"/>
          <ac:grpSpMkLst>
            <pc:docMk/>
            <pc:sldMk cId="0" sldId="305"/>
            <ac:grpSpMk id="12145" creationId="{00000000-0000-0000-0000-000000000000}"/>
          </ac:grpSpMkLst>
        </pc:grpChg>
        <pc:grpChg chg="replST">
          <ac:chgData name="Abdessamad Derraz" userId="4c6d9526346a9ae3" providerId="LiveId" clId="{CA7699A7-CBE9-4F2F-BAD6-7606B92AC2C5}" dt="2023-01-18T21:26:24.708" v="2024"/>
          <ac:grpSpMkLst>
            <pc:docMk/>
            <pc:sldMk cId="0" sldId="305"/>
            <ac:grpSpMk id="12151" creationId="{00000000-0000-0000-0000-000000000000}"/>
          </ac:grpSpMkLst>
        </pc:grpChg>
        <pc:grpChg chg="replST">
          <ac:chgData name="Abdessamad Derraz" userId="4c6d9526346a9ae3" providerId="LiveId" clId="{CA7699A7-CBE9-4F2F-BAD6-7606B92AC2C5}" dt="2023-01-18T21:26:24.713" v="2025"/>
          <ac:grpSpMkLst>
            <pc:docMk/>
            <pc:sldMk cId="0" sldId="305"/>
            <ac:grpSpMk id="12158" creationId="{00000000-0000-0000-0000-000000000000}"/>
          </ac:grpSpMkLst>
        </pc:grpChg>
        <pc:grpChg chg="replST">
          <ac:chgData name="Abdessamad Derraz" userId="4c6d9526346a9ae3" providerId="LiveId" clId="{CA7699A7-CBE9-4F2F-BAD6-7606B92AC2C5}" dt="2023-01-18T21:26:24.717" v="2026"/>
          <ac:grpSpMkLst>
            <pc:docMk/>
            <pc:sldMk cId="0" sldId="305"/>
            <ac:grpSpMk id="12166" creationId="{00000000-0000-0000-0000-000000000000}"/>
          </ac:grpSpMkLst>
        </pc:grpChg>
        <pc:grpChg chg="replST">
          <ac:chgData name="Abdessamad Derraz" userId="4c6d9526346a9ae3" providerId="LiveId" clId="{CA7699A7-CBE9-4F2F-BAD6-7606B92AC2C5}" dt="2023-01-18T21:26:24.722" v="2027"/>
          <ac:grpSpMkLst>
            <pc:docMk/>
            <pc:sldMk cId="0" sldId="305"/>
            <ac:grpSpMk id="12169"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6"/>
        </pc:sldMkLst>
        <pc:spChg chg="replST">
          <ac:chgData name="Abdessamad Derraz" userId="4c6d9526346a9ae3" providerId="LiveId" clId="{CA7699A7-CBE9-4F2F-BAD6-7606B92AC2C5}" dt="2023-01-18T21:26:24.777" v="2040"/>
          <ac:spMkLst>
            <pc:docMk/>
            <pc:sldMk cId="0" sldId="306"/>
            <ac:spMk id="12238" creationId="{00000000-0000-0000-0000-000000000000}"/>
          </ac:spMkLst>
        </pc:spChg>
        <pc:spChg chg="replST">
          <ac:chgData name="Abdessamad Derraz" userId="4c6d9526346a9ae3" providerId="LiveId" clId="{CA7699A7-CBE9-4F2F-BAD6-7606B92AC2C5}" dt="2023-01-18T21:26:24.781" v="2041"/>
          <ac:spMkLst>
            <pc:docMk/>
            <pc:sldMk cId="0" sldId="306"/>
            <ac:spMk id="12239" creationId="{00000000-0000-0000-0000-000000000000}"/>
          </ac:spMkLst>
        </pc:spChg>
        <pc:spChg chg="replST">
          <ac:chgData name="Abdessamad Derraz" userId="4c6d9526346a9ae3" providerId="LiveId" clId="{CA7699A7-CBE9-4F2F-BAD6-7606B92AC2C5}" dt="2023-01-18T21:26:24.794" v="2044"/>
          <ac:spMkLst>
            <pc:docMk/>
            <pc:sldMk cId="0" sldId="306"/>
            <ac:spMk id="12248" creationId="{00000000-0000-0000-0000-000000000000}"/>
          </ac:spMkLst>
        </pc:spChg>
        <pc:spChg chg="replST">
          <ac:chgData name="Abdessamad Derraz" userId="4c6d9526346a9ae3" providerId="LiveId" clId="{CA7699A7-CBE9-4F2F-BAD6-7606B92AC2C5}" dt="2023-01-18T21:26:24.802" v="2046"/>
          <ac:spMkLst>
            <pc:docMk/>
            <pc:sldMk cId="0" sldId="306"/>
            <ac:spMk id="12252" creationId="{00000000-0000-0000-0000-000000000000}"/>
          </ac:spMkLst>
        </pc:spChg>
        <pc:spChg chg="replST">
          <ac:chgData name="Abdessamad Derraz" userId="4c6d9526346a9ae3" providerId="LiveId" clId="{CA7699A7-CBE9-4F2F-BAD6-7606B92AC2C5}" dt="2023-01-18T21:26:24.806" v="2047"/>
          <ac:spMkLst>
            <pc:docMk/>
            <pc:sldMk cId="0" sldId="306"/>
            <ac:spMk id="12253" creationId="{00000000-0000-0000-0000-000000000000}"/>
          </ac:spMkLst>
        </pc:spChg>
        <pc:spChg chg="replST">
          <ac:chgData name="Abdessamad Derraz" userId="4c6d9526346a9ae3" providerId="LiveId" clId="{CA7699A7-CBE9-4F2F-BAD6-7606B92AC2C5}" dt="2023-01-18T21:26:24.819" v="2050"/>
          <ac:spMkLst>
            <pc:docMk/>
            <pc:sldMk cId="0" sldId="306"/>
            <ac:spMk id="12262" creationId="{00000000-0000-0000-0000-000000000000}"/>
          </ac:spMkLst>
        </pc:spChg>
        <pc:spChg chg="replST">
          <ac:chgData name="Abdessamad Derraz" userId="4c6d9526346a9ae3" providerId="LiveId" clId="{CA7699A7-CBE9-4F2F-BAD6-7606B92AC2C5}" dt="2023-01-18T21:26:24.824" v="2051"/>
          <ac:spMkLst>
            <pc:docMk/>
            <pc:sldMk cId="0" sldId="306"/>
            <ac:spMk id="12263" creationId="{00000000-0000-0000-0000-000000000000}"/>
          </ac:spMkLst>
        </pc:spChg>
        <pc:spChg chg="replST">
          <ac:chgData name="Abdessamad Derraz" userId="4c6d9526346a9ae3" providerId="LiveId" clId="{CA7699A7-CBE9-4F2F-BAD6-7606B92AC2C5}" dt="2023-01-18T21:26:24.865" v="2061"/>
          <ac:spMkLst>
            <pc:docMk/>
            <pc:sldMk cId="0" sldId="306"/>
            <ac:spMk id="12298" creationId="{00000000-0000-0000-0000-000000000000}"/>
          </ac:spMkLst>
        </pc:spChg>
        <pc:spChg chg="replST">
          <ac:chgData name="Abdessamad Derraz" userId="4c6d9526346a9ae3" providerId="LiveId" clId="{CA7699A7-CBE9-4F2F-BAD6-7606B92AC2C5}" dt="2023-01-18T21:26:24.882" v="2065"/>
          <ac:spMkLst>
            <pc:docMk/>
            <pc:sldMk cId="0" sldId="306"/>
            <ac:spMk id="12310" creationId="{00000000-0000-0000-0000-000000000000}"/>
          </ac:spMkLst>
        </pc:spChg>
        <pc:spChg chg="replST">
          <ac:chgData name="Abdessamad Derraz" userId="4c6d9526346a9ae3" providerId="LiveId" clId="{CA7699A7-CBE9-4F2F-BAD6-7606B92AC2C5}" dt="2023-01-18T21:26:24.886" v="2066"/>
          <ac:spMkLst>
            <pc:docMk/>
            <pc:sldMk cId="0" sldId="306"/>
            <ac:spMk id="12311" creationId="{00000000-0000-0000-0000-000000000000}"/>
          </ac:spMkLst>
        </pc:spChg>
        <pc:spChg chg="replST">
          <ac:chgData name="Abdessamad Derraz" userId="4c6d9526346a9ae3" providerId="LiveId" clId="{CA7699A7-CBE9-4F2F-BAD6-7606B92AC2C5}" dt="2023-01-18T21:26:24.895" v="2068"/>
          <ac:spMkLst>
            <pc:docMk/>
            <pc:sldMk cId="0" sldId="306"/>
            <ac:spMk id="12315" creationId="{00000000-0000-0000-0000-000000000000}"/>
          </ac:spMkLst>
        </pc:spChg>
        <pc:spChg chg="replST">
          <ac:chgData name="Abdessamad Derraz" userId="4c6d9526346a9ae3" providerId="LiveId" clId="{CA7699A7-CBE9-4F2F-BAD6-7606B92AC2C5}" dt="2023-01-18T21:26:24.905" v="2070"/>
          <ac:spMkLst>
            <pc:docMk/>
            <pc:sldMk cId="0" sldId="306"/>
            <ac:spMk id="12322" creationId="{00000000-0000-0000-0000-000000000000}"/>
          </ac:spMkLst>
        </pc:spChg>
        <pc:spChg chg="replST">
          <ac:chgData name="Abdessamad Derraz" userId="4c6d9526346a9ae3" providerId="LiveId" clId="{CA7699A7-CBE9-4F2F-BAD6-7606B92AC2C5}" dt="2023-01-18T21:26:24.975" v="2087"/>
          <ac:spMkLst>
            <pc:docMk/>
            <pc:sldMk cId="0" sldId="306"/>
            <ac:spMk id="12429" creationId="{00000000-0000-0000-0000-000000000000}"/>
          </ac:spMkLst>
        </pc:spChg>
        <pc:spChg chg="replST">
          <ac:chgData name="Abdessamad Derraz" userId="4c6d9526346a9ae3" providerId="LiveId" clId="{CA7699A7-CBE9-4F2F-BAD6-7606B92AC2C5}" dt="2023-01-18T21:26:24.999" v="2093"/>
          <ac:spMkLst>
            <pc:docMk/>
            <pc:sldMk cId="0" sldId="306"/>
            <ac:spMk id="12460" creationId="{00000000-0000-0000-0000-000000000000}"/>
          </ac:spMkLst>
        </pc:spChg>
        <pc:spChg chg="replST">
          <ac:chgData name="Abdessamad Derraz" userId="4c6d9526346a9ae3" providerId="LiveId" clId="{CA7699A7-CBE9-4F2F-BAD6-7606B92AC2C5}" dt="2023-01-18T21:26:25.003" v="2094"/>
          <ac:spMkLst>
            <pc:docMk/>
            <pc:sldMk cId="0" sldId="306"/>
            <ac:spMk id="12461" creationId="{00000000-0000-0000-0000-000000000000}"/>
          </ac:spMkLst>
        </pc:spChg>
        <pc:spChg chg="replST">
          <ac:chgData name="Abdessamad Derraz" userId="4c6d9526346a9ae3" providerId="LiveId" clId="{CA7699A7-CBE9-4F2F-BAD6-7606B92AC2C5}" dt="2023-01-18T21:26:25.025" v="2099"/>
          <ac:spMkLst>
            <pc:docMk/>
            <pc:sldMk cId="0" sldId="306"/>
            <ac:spMk id="12485" creationId="{00000000-0000-0000-0000-000000000000}"/>
          </ac:spMkLst>
        </pc:spChg>
        <pc:grpChg chg="replST">
          <ac:chgData name="Abdessamad Derraz" userId="4c6d9526346a9ae3" providerId="LiveId" clId="{CA7699A7-CBE9-4F2F-BAD6-7606B92AC2C5}" dt="2023-01-18T21:26:24.735" v="2030"/>
          <ac:grpSpMkLst>
            <pc:docMk/>
            <pc:sldMk cId="0" sldId="306"/>
            <ac:grpSpMk id="12188" creationId="{00000000-0000-0000-0000-000000000000}"/>
          </ac:grpSpMkLst>
        </pc:grpChg>
        <pc:grpChg chg="replST">
          <ac:chgData name="Abdessamad Derraz" userId="4c6d9526346a9ae3" providerId="LiveId" clId="{CA7699A7-CBE9-4F2F-BAD6-7606B92AC2C5}" dt="2023-01-18T21:26:24.740" v="2031"/>
          <ac:grpSpMkLst>
            <pc:docMk/>
            <pc:sldMk cId="0" sldId="306"/>
            <ac:grpSpMk id="12195" creationId="{00000000-0000-0000-0000-000000000000}"/>
          </ac:grpSpMkLst>
        </pc:grpChg>
        <pc:grpChg chg="replST">
          <ac:chgData name="Abdessamad Derraz" userId="4c6d9526346a9ae3" providerId="LiveId" clId="{CA7699A7-CBE9-4F2F-BAD6-7606B92AC2C5}" dt="2023-01-18T21:26:24.744" v="2032"/>
          <ac:grpSpMkLst>
            <pc:docMk/>
            <pc:sldMk cId="0" sldId="306"/>
            <ac:grpSpMk id="12200" creationId="{00000000-0000-0000-0000-000000000000}"/>
          </ac:grpSpMkLst>
        </pc:grpChg>
        <pc:grpChg chg="replST">
          <ac:chgData name="Abdessamad Derraz" userId="4c6d9526346a9ae3" providerId="LiveId" clId="{CA7699A7-CBE9-4F2F-BAD6-7606B92AC2C5}" dt="2023-01-18T21:26:24.748" v="2033"/>
          <ac:grpSpMkLst>
            <pc:docMk/>
            <pc:sldMk cId="0" sldId="306"/>
            <ac:grpSpMk id="12204" creationId="{00000000-0000-0000-0000-000000000000}"/>
          </ac:grpSpMkLst>
        </pc:grpChg>
        <pc:grpChg chg="replST">
          <ac:chgData name="Abdessamad Derraz" userId="4c6d9526346a9ae3" providerId="LiveId" clId="{CA7699A7-CBE9-4F2F-BAD6-7606B92AC2C5}" dt="2023-01-18T21:26:24.753" v="2034"/>
          <ac:grpSpMkLst>
            <pc:docMk/>
            <pc:sldMk cId="0" sldId="306"/>
            <ac:grpSpMk id="12208" creationId="{00000000-0000-0000-0000-000000000000}"/>
          </ac:grpSpMkLst>
        </pc:grpChg>
        <pc:grpChg chg="replST">
          <ac:chgData name="Abdessamad Derraz" userId="4c6d9526346a9ae3" providerId="LiveId" clId="{CA7699A7-CBE9-4F2F-BAD6-7606B92AC2C5}" dt="2023-01-18T21:26:24.757" v="2035"/>
          <ac:grpSpMkLst>
            <pc:docMk/>
            <pc:sldMk cId="0" sldId="306"/>
            <ac:grpSpMk id="12213" creationId="{00000000-0000-0000-0000-000000000000}"/>
          </ac:grpSpMkLst>
        </pc:grpChg>
        <pc:grpChg chg="replST">
          <ac:chgData name="Abdessamad Derraz" userId="4c6d9526346a9ae3" providerId="LiveId" clId="{CA7699A7-CBE9-4F2F-BAD6-7606B92AC2C5}" dt="2023-01-18T21:26:24.761" v="2036"/>
          <ac:grpSpMkLst>
            <pc:docMk/>
            <pc:sldMk cId="0" sldId="306"/>
            <ac:grpSpMk id="12218" creationId="{00000000-0000-0000-0000-000000000000}"/>
          </ac:grpSpMkLst>
        </pc:grpChg>
        <pc:grpChg chg="replST">
          <ac:chgData name="Abdessamad Derraz" userId="4c6d9526346a9ae3" providerId="LiveId" clId="{CA7699A7-CBE9-4F2F-BAD6-7606B92AC2C5}" dt="2023-01-18T21:26:24.765" v="2037"/>
          <ac:grpSpMkLst>
            <pc:docMk/>
            <pc:sldMk cId="0" sldId="306"/>
            <ac:grpSpMk id="12224" creationId="{00000000-0000-0000-0000-000000000000}"/>
          </ac:grpSpMkLst>
        </pc:grpChg>
        <pc:grpChg chg="replST">
          <ac:chgData name="Abdessamad Derraz" userId="4c6d9526346a9ae3" providerId="LiveId" clId="{CA7699A7-CBE9-4F2F-BAD6-7606B92AC2C5}" dt="2023-01-18T21:26:24.770" v="2038"/>
          <ac:grpSpMkLst>
            <pc:docMk/>
            <pc:sldMk cId="0" sldId="306"/>
            <ac:grpSpMk id="12231" creationId="{00000000-0000-0000-0000-000000000000}"/>
          </ac:grpSpMkLst>
        </pc:grpChg>
        <pc:grpChg chg="replST">
          <ac:chgData name="Abdessamad Derraz" userId="4c6d9526346a9ae3" providerId="LiveId" clId="{CA7699A7-CBE9-4F2F-BAD6-7606B92AC2C5}" dt="2023-01-18T21:26:24.773" v="2039"/>
          <ac:grpSpMkLst>
            <pc:docMk/>
            <pc:sldMk cId="0" sldId="306"/>
            <ac:grpSpMk id="12235" creationId="{00000000-0000-0000-0000-000000000000}"/>
          </ac:grpSpMkLst>
        </pc:grpChg>
        <pc:grpChg chg="replST">
          <ac:chgData name="Abdessamad Derraz" userId="4c6d9526346a9ae3" providerId="LiveId" clId="{CA7699A7-CBE9-4F2F-BAD6-7606B92AC2C5}" dt="2023-01-18T21:26:24.785" v="2042"/>
          <ac:grpSpMkLst>
            <pc:docMk/>
            <pc:sldMk cId="0" sldId="306"/>
            <ac:grpSpMk id="12240" creationId="{00000000-0000-0000-0000-000000000000}"/>
          </ac:grpSpMkLst>
        </pc:grpChg>
        <pc:grpChg chg="replST">
          <ac:chgData name="Abdessamad Derraz" userId="4c6d9526346a9ae3" providerId="LiveId" clId="{CA7699A7-CBE9-4F2F-BAD6-7606B92AC2C5}" dt="2023-01-18T21:26:24.790" v="2043"/>
          <ac:grpSpMkLst>
            <pc:docMk/>
            <pc:sldMk cId="0" sldId="306"/>
            <ac:grpSpMk id="12244" creationId="{00000000-0000-0000-0000-000000000000}"/>
          </ac:grpSpMkLst>
        </pc:grpChg>
        <pc:grpChg chg="replST">
          <ac:chgData name="Abdessamad Derraz" userId="4c6d9526346a9ae3" providerId="LiveId" clId="{CA7699A7-CBE9-4F2F-BAD6-7606B92AC2C5}" dt="2023-01-18T21:26:24.798" v="2045"/>
          <ac:grpSpMkLst>
            <pc:docMk/>
            <pc:sldMk cId="0" sldId="306"/>
            <ac:grpSpMk id="12249" creationId="{00000000-0000-0000-0000-000000000000}"/>
          </ac:grpSpMkLst>
        </pc:grpChg>
        <pc:grpChg chg="replST">
          <ac:chgData name="Abdessamad Derraz" userId="4c6d9526346a9ae3" providerId="LiveId" clId="{CA7699A7-CBE9-4F2F-BAD6-7606B92AC2C5}" dt="2023-01-18T21:26:24.810" v="2048"/>
          <ac:grpSpMkLst>
            <pc:docMk/>
            <pc:sldMk cId="0" sldId="306"/>
            <ac:grpSpMk id="12254" creationId="{00000000-0000-0000-0000-000000000000}"/>
          </ac:grpSpMkLst>
        </pc:grpChg>
        <pc:grpChg chg="replST">
          <ac:chgData name="Abdessamad Derraz" userId="4c6d9526346a9ae3" providerId="LiveId" clId="{CA7699A7-CBE9-4F2F-BAD6-7606B92AC2C5}" dt="2023-01-18T21:26:24.814" v="2049"/>
          <ac:grpSpMkLst>
            <pc:docMk/>
            <pc:sldMk cId="0" sldId="306"/>
            <ac:grpSpMk id="12258" creationId="{00000000-0000-0000-0000-000000000000}"/>
          </ac:grpSpMkLst>
        </pc:grpChg>
        <pc:grpChg chg="replST">
          <ac:chgData name="Abdessamad Derraz" userId="4c6d9526346a9ae3" providerId="LiveId" clId="{CA7699A7-CBE9-4F2F-BAD6-7606B92AC2C5}" dt="2023-01-18T21:26:24.828" v="2052"/>
          <ac:grpSpMkLst>
            <pc:docMk/>
            <pc:sldMk cId="0" sldId="306"/>
            <ac:grpSpMk id="12264" creationId="{00000000-0000-0000-0000-000000000000}"/>
          </ac:grpSpMkLst>
        </pc:grpChg>
        <pc:grpChg chg="replST">
          <ac:chgData name="Abdessamad Derraz" userId="4c6d9526346a9ae3" providerId="LiveId" clId="{CA7699A7-CBE9-4F2F-BAD6-7606B92AC2C5}" dt="2023-01-18T21:26:24.832" v="2053"/>
          <ac:grpSpMkLst>
            <pc:docMk/>
            <pc:sldMk cId="0" sldId="306"/>
            <ac:grpSpMk id="12271" creationId="{00000000-0000-0000-0000-000000000000}"/>
          </ac:grpSpMkLst>
        </pc:grpChg>
        <pc:grpChg chg="replST">
          <ac:chgData name="Abdessamad Derraz" userId="4c6d9526346a9ae3" providerId="LiveId" clId="{CA7699A7-CBE9-4F2F-BAD6-7606B92AC2C5}" dt="2023-01-18T21:26:24.836" v="2054"/>
          <ac:grpSpMkLst>
            <pc:docMk/>
            <pc:sldMk cId="0" sldId="306"/>
            <ac:grpSpMk id="12274" creationId="{00000000-0000-0000-0000-000000000000}"/>
          </ac:grpSpMkLst>
        </pc:grpChg>
        <pc:grpChg chg="replST">
          <ac:chgData name="Abdessamad Derraz" userId="4c6d9526346a9ae3" providerId="LiveId" clId="{CA7699A7-CBE9-4F2F-BAD6-7606B92AC2C5}" dt="2023-01-18T21:26:24.839" v="2055"/>
          <ac:grpSpMkLst>
            <pc:docMk/>
            <pc:sldMk cId="0" sldId="306"/>
            <ac:grpSpMk id="12277" creationId="{00000000-0000-0000-0000-000000000000}"/>
          </ac:grpSpMkLst>
        </pc:grpChg>
        <pc:grpChg chg="replST">
          <ac:chgData name="Abdessamad Derraz" userId="4c6d9526346a9ae3" providerId="LiveId" clId="{CA7699A7-CBE9-4F2F-BAD6-7606B92AC2C5}" dt="2023-01-18T21:26:24.843" v="2056"/>
          <ac:grpSpMkLst>
            <pc:docMk/>
            <pc:sldMk cId="0" sldId="306"/>
            <ac:grpSpMk id="12280" creationId="{00000000-0000-0000-0000-000000000000}"/>
          </ac:grpSpMkLst>
        </pc:grpChg>
        <pc:grpChg chg="replST">
          <ac:chgData name="Abdessamad Derraz" userId="4c6d9526346a9ae3" providerId="LiveId" clId="{CA7699A7-CBE9-4F2F-BAD6-7606B92AC2C5}" dt="2023-01-18T21:26:24.846" v="2057"/>
          <ac:grpSpMkLst>
            <pc:docMk/>
            <pc:sldMk cId="0" sldId="306"/>
            <ac:grpSpMk id="12283" creationId="{00000000-0000-0000-0000-000000000000}"/>
          </ac:grpSpMkLst>
        </pc:grpChg>
        <pc:grpChg chg="replST">
          <ac:chgData name="Abdessamad Derraz" userId="4c6d9526346a9ae3" providerId="LiveId" clId="{CA7699A7-CBE9-4F2F-BAD6-7606B92AC2C5}" dt="2023-01-18T21:26:24.852" v="2058"/>
          <ac:grpSpMkLst>
            <pc:docMk/>
            <pc:sldMk cId="0" sldId="306"/>
            <ac:grpSpMk id="12286" creationId="{00000000-0000-0000-0000-000000000000}"/>
          </ac:grpSpMkLst>
        </pc:grpChg>
        <pc:grpChg chg="replST">
          <ac:chgData name="Abdessamad Derraz" userId="4c6d9526346a9ae3" providerId="LiveId" clId="{CA7699A7-CBE9-4F2F-BAD6-7606B92AC2C5}" dt="2023-01-18T21:26:24.855" v="2059"/>
          <ac:grpSpMkLst>
            <pc:docMk/>
            <pc:sldMk cId="0" sldId="306"/>
            <ac:grpSpMk id="12292" creationId="{00000000-0000-0000-0000-000000000000}"/>
          </ac:grpSpMkLst>
        </pc:grpChg>
        <pc:grpChg chg="replST">
          <ac:chgData name="Abdessamad Derraz" userId="4c6d9526346a9ae3" providerId="LiveId" clId="{CA7699A7-CBE9-4F2F-BAD6-7606B92AC2C5}" dt="2023-01-18T21:26:24.860" v="2060"/>
          <ac:grpSpMkLst>
            <pc:docMk/>
            <pc:sldMk cId="0" sldId="306"/>
            <ac:grpSpMk id="12295" creationId="{00000000-0000-0000-0000-000000000000}"/>
          </ac:grpSpMkLst>
        </pc:grpChg>
        <pc:grpChg chg="replST">
          <ac:chgData name="Abdessamad Derraz" userId="4c6d9526346a9ae3" providerId="LiveId" clId="{CA7699A7-CBE9-4F2F-BAD6-7606B92AC2C5}" dt="2023-01-18T21:26:24.869" v="2062"/>
          <ac:grpSpMkLst>
            <pc:docMk/>
            <pc:sldMk cId="0" sldId="306"/>
            <ac:grpSpMk id="12299" creationId="{00000000-0000-0000-0000-000000000000}"/>
          </ac:grpSpMkLst>
        </pc:grpChg>
        <pc:grpChg chg="replST">
          <ac:chgData name="Abdessamad Derraz" userId="4c6d9526346a9ae3" providerId="LiveId" clId="{CA7699A7-CBE9-4F2F-BAD6-7606B92AC2C5}" dt="2023-01-18T21:26:24.873" v="2063"/>
          <ac:grpSpMkLst>
            <pc:docMk/>
            <pc:sldMk cId="0" sldId="306"/>
            <ac:grpSpMk id="12302" creationId="{00000000-0000-0000-0000-000000000000}"/>
          </ac:grpSpMkLst>
        </pc:grpChg>
        <pc:grpChg chg="replST">
          <ac:chgData name="Abdessamad Derraz" userId="4c6d9526346a9ae3" providerId="LiveId" clId="{CA7699A7-CBE9-4F2F-BAD6-7606B92AC2C5}" dt="2023-01-18T21:26:24.876" v="2064"/>
          <ac:grpSpMkLst>
            <pc:docMk/>
            <pc:sldMk cId="0" sldId="306"/>
            <ac:grpSpMk id="12307" creationId="{00000000-0000-0000-0000-000000000000}"/>
          </ac:grpSpMkLst>
        </pc:grpChg>
        <pc:grpChg chg="replST">
          <ac:chgData name="Abdessamad Derraz" userId="4c6d9526346a9ae3" providerId="LiveId" clId="{CA7699A7-CBE9-4F2F-BAD6-7606B92AC2C5}" dt="2023-01-18T21:26:24.891" v="2067"/>
          <ac:grpSpMkLst>
            <pc:docMk/>
            <pc:sldMk cId="0" sldId="306"/>
            <ac:grpSpMk id="12312" creationId="{00000000-0000-0000-0000-000000000000}"/>
          </ac:grpSpMkLst>
        </pc:grpChg>
        <pc:grpChg chg="replST">
          <ac:chgData name="Abdessamad Derraz" userId="4c6d9526346a9ae3" providerId="LiveId" clId="{CA7699A7-CBE9-4F2F-BAD6-7606B92AC2C5}" dt="2023-01-18T21:26:24.901" v="2069"/>
          <ac:grpSpMkLst>
            <pc:docMk/>
            <pc:sldMk cId="0" sldId="306"/>
            <ac:grpSpMk id="12316" creationId="{00000000-0000-0000-0000-000000000000}"/>
          </ac:grpSpMkLst>
        </pc:grpChg>
        <pc:grpChg chg="replST">
          <ac:chgData name="Abdessamad Derraz" userId="4c6d9526346a9ae3" providerId="LiveId" clId="{CA7699A7-CBE9-4F2F-BAD6-7606B92AC2C5}" dt="2023-01-18T21:26:24.909" v="2071"/>
          <ac:grpSpMkLst>
            <pc:docMk/>
            <pc:sldMk cId="0" sldId="306"/>
            <ac:grpSpMk id="12323" creationId="{00000000-0000-0000-0000-000000000000}"/>
          </ac:grpSpMkLst>
        </pc:grpChg>
        <pc:grpChg chg="replST">
          <ac:chgData name="Abdessamad Derraz" userId="4c6d9526346a9ae3" providerId="LiveId" clId="{CA7699A7-CBE9-4F2F-BAD6-7606B92AC2C5}" dt="2023-01-18T21:26:24.914" v="2072"/>
          <ac:grpSpMkLst>
            <pc:docMk/>
            <pc:sldMk cId="0" sldId="306"/>
            <ac:grpSpMk id="12327" creationId="{00000000-0000-0000-0000-000000000000}"/>
          </ac:grpSpMkLst>
        </pc:grpChg>
        <pc:grpChg chg="replST">
          <ac:chgData name="Abdessamad Derraz" userId="4c6d9526346a9ae3" providerId="LiveId" clId="{CA7699A7-CBE9-4F2F-BAD6-7606B92AC2C5}" dt="2023-01-18T21:26:24.918" v="2073"/>
          <ac:grpSpMkLst>
            <pc:docMk/>
            <pc:sldMk cId="0" sldId="306"/>
            <ac:grpSpMk id="12331" creationId="{00000000-0000-0000-0000-000000000000}"/>
          </ac:grpSpMkLst>
        </pc:grpChg>
        <pc:grpChg chg="replST">
          <ac:chgData name="Abdessamad Derraz" userId="4c6d9526346a9ae3" providerId="LiveId" clId="{CA7699A7-CBE9-4F2F-BAD6-7606B92AC2C5}" dt="2023-01-18T21:26:24.922" v="2074"/>
          <ac:grpSpMkLst>
            <pc:docMk/>
            <pc:sldMk cId="0" sldId="306"/>
            <ac:grpSpMk id="12335" creationId="{00000000-0000-0000-0000-000000000000}"/>
          </ac:grpSpMkLst>
        </pc:grpChg>
        <pc:grpChg chg="replST">
          <ac:chgData name="Abdessamad Derraz" userId="4c6d9526346a9ae3" providerId="LiveId" clId="{CA7699A7-CBE9-4F2F-BAD6-7606B92AC2C5}" dt="2023-01-18T21:26:24.926" v="2075"/>
          <ac:grpSpMkLst>
            <pc:docMk/>
            <pc:sldMk cId="0" sldId="306"/>
            <ac:grpSpMk id="12339" creationId="{00000000-0000-0000-0000-000000000000}"/>
          </ac:grpSpMkLst>
        </pc:grpChg>
        <pc:grpChg chg="replST">
          <ac:chgData name="Abdessamad Derraz" userId="4c6d9526346a9ae3" providerId="LiveId" clId="{CA7699A7-CBE9-4F2F-BAD6-7606B92AC2C5}" dt="2023-01-18T21:26:24.930" v="2076"/>
          <ac:grpSpMkLst>
            <pc:docMk/>
            <pc:sldMk cId="0" sldId="306"/>
            <ac:grpSpMk id="12344" creationId="{00000000-0000-0000-0000-000000000000}"/>
          </ac:grpSpMkLst>
        </pc:grpChg>
        <pc:grpChg chg="replST">
          <ac:chgData name="Abdessamad Derraz" userId="4c6d9526346a9ae3" providerId="LiveId" clId="{CA7699A7-CBE9-4F2F-BAD6-7606B92AC2C5}" dt="2023-01-18T21:26:24.933" v="2077"/>
          <ac:grpSpMkLst>
            <pc:docMk/>
            <pc:sldMk cId="0" sldId="306"/>
            <ac:grpSpMk id="12349" creationId="{00000000-0000-0000-0000-000000000000}"/>
          </ac:grpSpMkLst>
        </pc:grpChg>
        <pc:grpChg chg="replST">
          <ac:chgData name="Abdessamad Derraz" userId="4c6d9526346a9ae3" providerId="LiveId" clId="{CA7699A7-CBE9-4F2F-BAD6-7606B92AC2C5}" dt="2023-01-18T21:26:24.937" v="2078"/>
          <ac:grpSpMkLst>
            <pc:docMk/>
            <pc:sldMk cId="0" sldId="306"/>
            <ac:grpSpMk id="12356" creationId="{00000000-0000-0000-0000-000000000000}"/>
          </ac:grpSpMkLst>
        </pc:grpChg>
        <pc:grpChg chg="replST">
          <ac:chgData name="Abdessamad Derraz" userId="4c6d9526346a9ae3" providerId="LiveId" clId="{CA7699A7-CBE9-4F2F-BAD6-7606B92AC2C5}" dt="2023-01-18T21:26:24.941" v="2079"/>
          <ac:grpSpMkLst>
            <pc:docMk/>
            <pc:sldMk cId="0" sldId="306"/>
            <ac:grpSpMk id="12360" creationId="{00000000-0000-0000-0000-000000000000}"/>
          </ac:grpSpMkLst>
        </pc:grpChg>
        <pc:grpChg chg="replST">
          <ac:chgData name="Abdessamad Derraz" userId="4c6d9526346a9ae3" providerId="LiveId" clId="{CA7699A7-CBE9-4F2F-BAD6-7606B92AC2C5}" dt="2023-01-18T21:26:24.945" v="2080"/>
          <ac:grpSpMkLst>
            <pc:docMk/>
            <pc:sldMk cId="0" sldId="306"/>
            <ac:grpSpMk id="12368" creationId="{00000000-0000-0000-0000-000000000000}"/>
          </ac:grpSpMkLst>
        </pc:grpChg>
        <pc:grpChg chg="replST">
          <ac:chgData name="Abdessamad Derraz" userId="4c6d9526346a9ae3" providerId="LiveId" clId="{CA7699A7-CBE9-4F2F-BAD6-7606B92AC2C5}" dt="2023-01-18T21:26:24.950" v="2081"/>
          <ac:grpSpMkLst>
            <pc:docMk/>
            <pc:sldMk cId="0" sldId="306"/>
            <ac:grpSpMk id="12374" creationId="{00000000-0000-0000-0000-000000000000}"/>
          </ac:grpSpMkLst>
        </pc:grpChg>
        <pc:grpChg chg="replST">
          <ac:chgData name="Abdessamad Derraz" userId="4c6d9526346a9ae3" providerId="LiveId" clId="{CA7699A7-CBE9-4F2F-BAD6-7606B92AC2C5}" dt="2023-01-18T21:26:24.954" v="2082"/>
          <ac:grpSpMkLst>
            <pc:docMk/>
            <pc:sldMk cId="0" sldId="306"/>
            <ac:grpSpMk id="12387" creationId="{00000000-0000-0000-0000-000000000000}"/>
          </ac:grpSpMkLst>
        </pc:grpChg>
        <pc:grpChg chg="replST">
          <ac:chgData name="Abdessamad Derraz" userId="4c6d9526346a9ae3" providerId="LiveId" clId="{CA7699A7-CBE9-4F2F-BAD6-7606B92AC2C5}" dt="2023-01-18T21:26:24.959" v="2083"/>
          <ac:grpSpMkLst>
            <pc:docMk/>
            <pc:sldMk cId="0" sldId="306"/>
            <ac:grpSpMk id="12394" creationId="{00000000-0000-0000-0000-000000000000}"/>
          </ac:grpSpMkLst>
        </pc:grpChg>
        <pc:grpChg chg="replST">
          <ac:chgData name="Abdessamad Derraz" userId="4c6d9526346a9ae3" providerId="LiveId" clId="{CA7699A7-CBE9-4F2F-BAD6-7606B92AC2C5}" dt="2023-01-18T21:26:24.963" v="2084"/>
          <ac:grpSpMkLst>
            <pc:docMk/>
            <pc:sldMk cId="0" sldId="306"/>
            <ac:grpSpMk id="12400" creationId="{00000000-0000-0000-0000-000000000000}"/>
          </ac:grpSpMkLst>
        </pc:grpChg>
        <pc:grpChg chg="replST">
          <ac:chgData name="Abdessamad Derraz" userId="4c6d9526346a9ae3" providerId="LiveId" clId="{CA7699A7-CBE9-4F2F-BAD6-7606B92AC2C5}" dt="2023-01-18T21:26:24.967" v="2085"/>
          <ac:grpSpMkLst>
            <pc:docMk/>
            <pc:sldMk cId="0" sldId="306"/>
            <ac:grpSpMk id="12407" creationId="{00000000-0000-0000-0000-000000000000}"/>
          </ac:grpSpMkLst>
        </pc:grpChg>
        <pc:grpChg chg="replST">
          <ac:chgData name="Abdessamad Derraz" userId="4c6d9526346a9ae3" providerId="LiveId" clId="{CA7699A7-CBE9-4F2F-BAD6-7606B92AC2C5}" dt="2023-01-18T21:26:24.971" v="2086"/>
          <ac:grpSpMkLst>
            <pc:docMk/>
            <pc:sldMk cId="0" sldId="306"/>
            <ac:grpSpMk id="12412" creationId="{00000000-0000-0000-0000-000000000000}"/>
          </ac:grpSpMkLst>
        </pc:grpChg>
        <pc:grpChg chg="replST">
          <ac:chgData name="Abdessamad Derraz" userId="4c6d9526346a9ae3" providerId="LiveId" clId="{CA7699A7-CBE9-4F2F-BAD6-7606B92AC2C5}" dt="2023-01-18T21:26:24.979" v="2088"/>
          <ac:grpSpMkLst>
            <pc:docMk/>
            <pc:sldMk cId="0" sldId="306"/>
            <ac:grpSpMk id="12430" creationId="{00000000-0000-0000-0000-000000000000}"/>
          </ac:grpSpMkLst>
        </pc:grpChg>
        <pc:grpChg chg="replST">
          <ac:chgData name="Abdessamad Derraz" userId="4c6d9526346a9ae3" providerId="LiveId" clId="{CA7699A7-CBE9-4F2F-BAD6-7606B92AC2C5}" dt="2023-01-18T21:26:24.983" v="2089"/>
          <ac:grpSpMkLst>
            <pc:docMk/>
            <pc:sldMk cId="0" sldId="306"/>
            <ac:grpSpMk id="12440" creationId="{00000000-0000-0000-0000-000000000000}"/>
          </ac:grpSpMkLst>
        </pc:grpChg>
        <pc:grpChg chg="replST">
          <ac:chgData name="Abdessamad Derraz" userId="4c6d9526346a9ae3" providerId="LiveId" clId="{CA7699A7-CBE9-4F2F-BAD6-7606B92AC2C5}" dt="2023-01-18T21:26:24.987" v="2090"/>
          <ac:grpSpMkLst>
            <pc:docMk/>
            <pc:sldMk cId="0" sldId="306"/>
            <ac:grpSpMk id="12444" creationId="{00000000-0000-0000-0000-000000000000}"/>
          </ac:grpSpMkLst>
        </pc:grpChg>
        <pc:grpChg chg="replST">
          <ac:chgData name="Abdessamad Derraz" userId="4c6d9526346a9ae3" providerId="LiveId" clId="{CA7699A7-CBE9-4F2F-BAD6-7606B92AC2C5}" dt="2023-01-18T21:26:24.991" v="2091"/>
          <ac:grpSpMkLst>
            <pc:docMk/>
            <pc:sldMk cId="0" sldId="306"/>
            <ac:grpSpMk id="12448" creationId="{00000000-0000-0000-0000-000000000000}"/>
          </ac:grpSpMkLst>
        </pc:grpChg>
        <pc:grpChg chg="replST">
          <ac:chgData name="Abdessamad Derraz" userId="4c6d9526346a9ae3" providerId="LiveId" clId="{CA7699A7-CBE9-4F2F-BAD6-7606B92AC2C5}" dt="2023-01-18T21:26:24.995" v="2092"/>
          <ac:grpSpMkLst>
            <pc:docMk/>
            <pc:sldMk cId="0" sldId="306"/>
            <ac:grpSpMk id="12452" creationId="{00000000-0000-0000-0000-000000000000}"/>
          </ac:grpSpMkLst>
        </pc:grpChg>
        <pc:grpChg chg="replST">
          <ac:chgData name="Abdessamad Derraz" userId="4c6d9526346a9ae3" providerId="LiveId" clId="{CA7699A7-CBE9-4F2F-BAD6-7606B92AC2C5}" dt="2023-01-18T21:26:25.008" v="2095"/>
          <ac:grpSpMkLst>
            <pc:docMk/>
            <pc:sldMk cId="0" sldId="306"/>
            <ac:grpSpMk id="12462" creationId="{00000000-0000-0000-0000-000000000000}"/>
          </ac:grpSpMkLst>
        </pc:grpChg>
        <pc:grpChg chg="replST">
          <ac:chgData name="Abdessamad Derraz" userId="4c6d9526346a9ae3" providerId="LiveId" clId="{CA7699A7-CBE9-4F2F-BAD6-7606B92AC2C5}" dt="2023-01-18T21:26:25.012" v="2096"/>
          <ac:grpSpMkLst>
            <pc:docMk/>
            <pc:sldMk cId="0" sldId="306"/>
            <ac:grpSpMk id="12465" creationId="{00000000-0000-0000-0000-000000000000}"/>
          </ac:grpSpMkLst>
        </pc:grpChg>
        <pc:grpChg chg="replST">
          <ac:chgData name="Abdessamad Derraz" userId="4c6d9526346a9ae3" providerId="LiveId" clId="{CA7699A7-CBE9-4F2F-BAD6-7606B92AC2C5}" dt="2023-01-18T21:26:25.016" v="2097"/>
          <ac:grpSpMkLst>
            <pc:docMk/>
            <pc:sldMk cId="0" sldId="306"/>
            <ac:grpSpMk id="12470" creationId="{00000000-0000-0000-0000-000000000000}"/>
          </ac:grpSpMkLst>
        </pc:grpChg>
        <pc:grpChg chg="replST">
          <ac:chgData name="Abdessamad Derraz" userId="4c6d9526346a9ae3" providerId="LiveId" clId="{CA7699A7-CBE9-4F2F-BAD6-7606B92AC2C5}" dt="2023-01-18T21:26:25.021" v="2098"/>
          <ac:grpSpMkLst>
            <pc:docMk/>
            <pc:sldMk cId="0" sldId="306"/>
            <ac:grpSpMk id="12474"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7"/>
        </pc:sldMkLst>
        <pc:spChg chg="replST">
          <ac:chgData name="Abdessamad Derraz" userId="4c6d9526346a9ae3" providerId="LiveId" clId="{CA7699A7-CBE9-4F2F-BAD6-7606B92AC2C5}" dt="2023-01-18T21:26:25.029" v="2100"/>
          <ac:spMkLst>
            <pc:docMk/>
            <pc:sldMk cId="0" sldId="307"/>
            <ac:spMk id="12490" creationId="{00000000-0000-0000-0000-000000000000}"/>
          </ac:spMkLst>
        </pc:spChg>
        <pc:spChg chg="replST">
          <ac:chgData name="Abdessamad Derraz" userId="4c6d9526346a9ae3" providerId="LiveId" clId="{CA7699A7-CBE9-4F2F-BAD6-7606B92AC2C5}" dt="2023-01-18T21:26:25.076" v="2112"/>
          <ac:spMkLst>
            <pc:docMk/>
            <pc:sldMk cId="0" sldId="307"/>
            <ac:spMk id="12552" creationId="{00000000-0000-0000-0000-000000000000}"/>
          </ac:spMkLst>
        </pc:spChg>
        <pc:spChg chg="replST">
          <ac:chgData name="Abdessamad Derraz" userId="4c6d9526346a9ae3" providerId="LiveId" clId="{CA7699A7-CBE9-4F2F-BAD6-7606B92AC2C5}" dt="2023-01-18T21:26:25.138" v="2126"/>
          <ac:spMkLst>
            <pc:docMk/>
            <pc:sldMk cId="0" sldId="307"/>
            <ac:spMk id="12631" creationId="{00000000-0000-0000-0000-000000000000}"/>
          </ac:spMkLst>
        </pc:spChg>
        <pc:spChg chg="replST">
          <ac:chgData name="Abdessamad Derraz" userId="4c6d9526346a9ae3" providerId="LiveId" clId="{CA7699A7-CBE9-4F2F-BAD6-7606B92AC2C5}" dt="2023-01-18T21:26:25.157" v="2130"/>
          <ac:spMkLst>
            <pc:docMk/>
            <pc:sldMk cId="0" sldId="307"/>
            <ac:spMk id="12647" creationId="{00000000-0000-0000-0000-000000000000}"/>
          </ac:spMkLst>
        </pc:spChg>
        <pc:spChg chg="replST">
          <ac:chgData name="Abdessamad Derraz" userId="4c6d9526346a9ae3" providerId="LiveId" clId="{CA7699A7-CBE9-4F2F-BAD6-7606B92AC2C5}" dt="2023-01-18T21:26:25.273" v="2157"/>
          <ac:spMkLst>
            <pc:docMk/>
            <pc:sldMk cId="0" sldId="307"/>
            <ac:spMk id="12852" creationId="{00000000-0000-0000-0000-000000000000}"/>
          </ac:spMkLst>
        </pc:spChg>
        <pc:spChg chg="replST">
          <ac:chgData name="Abdessamad Derraz" userId="4c6d9526346a9ae3" providerId="LiveId" clId="{CA7699A7-CBE9-4F2F-BAD6-7606B92AC2C5}" dt="2023-01-18T21:26:25.326" v="2170"/>
          <ac:spMkLst>
            <pc:docMk/>
            <pc:sldMk cId="0" sldId="307"/>
            <ac:spMk id="12935" creationId="{00000000-0000-0000-0000-000000000000}"/>
          </ac:spMkLst>
        </pc:spChg>
        <pc:spChg chg="replST">
          <ac:chgData name="Abdessamad Derraz" userId="4c6d9526346a9ae3" providerId="LiveId" clId="{CA7699A7-CBE9-4F2F-BAD6-7606B92AC2C5}" dt="2023-01-18T21:26:25.411" v="2190"/>
          <ac:spMkLst>
            <pc:docMk/>
            <pc:sldMk cId="0" sldId="307"/>
            <ac:spMk id="13125" creationId="{00000000-0000-0000-0000-000000000000}"/>
          </ac:spMkLst>
        </pc:spChg>
        <pc:grpChg chg="replST">
          <ac:chgData name="Abdessamad Derraz" userId="4c6d9526346a9ae3" providerId="LiveId" clId="{CA7699A7-CBE9-4F2F-BAD6-7606B92AC2C5}" dt="2023-01-18T21:26:25.032" v="2101"/>
          <ac:grpSpMkLst>
            <pc:docMk/>
            <pc:sldMk cId="0" sldId="307"/>
            <ac:grpSpMk id="12491" creationId="{00000000-0000-0000-0000-000000000000}"/>
          </ac:grpSpMkLst>
        </pc:grpChg>
        <pc:grpChg chg="replST">
          <ac:chgData name="Abdessamad Derraz" userId="4c6d9526346a9ae3" providerId="LiveId" clId="{CA7699A7-CBE9-4F2F-BAD6-7606B92AC2C5}" dt="2023-01-18T21:26:25.036" v="2102"/>
          <ac:grpSpMkLst>
            <pc:docMk/>
            <pc:sldMk cId="0" sldId="307"/>
            <ac:grpSpMk id="12496" creationId="{00000000-0000-0000-0000-000000000000}"/>
          </ac:grpSpMkLst>
        </pc:grpChg>
        <pc:grpChg chg="replST">
          <ac:chgData name="Abdessamad Derraz" userId="4c6d9526346a9ae3" providerId="LiveId" clId="{CA7699A7-CBE9-4F2F-BAD6-7606B92AC2C5}" dt="2023-01-18T21:26:25.041" v="2103"/>
          <ac:grpSpMkLst>
            <pc:docMk/>
            <pc:sldMk cId="0" sldId="307"/>
            <ac:grpSpMk id="12501" creationId="{00000000-0000-0000-0000-000000000000}"/>
          </ac:grpSpMkLst>
        </pc:grpChg>
        <pc:grpChg chg="replST">
          <ac:chgData name="Abdessamad Derraz" userId="4c6d9526346a9ae3" providerId="LiveId" clId="{CA7699A7-CBE9-4F2F-BAD6-7606B92AC2C5}" dt="2023-01-18T21:26:25.045" v="2104"/>
          <ac:grpSpMkLst>
            <pc:docMk/>
            <pc:sldMk cId="0" sldId="307"/>
            <ac:grpSpMk id="12505" creationId="{00000000-0000-0000-0000-000000000000}"/>
          </ac:grpSpMkLst>
        </pc:grpChg>
        <pc:grpChg chg="replST">
          <ac:chgData name="Abdessamad Derraz" userId="4c6d9526346a9ae3" providerId="LiveId" clId="{CA7699A7-CBE9-4F2F-BAD6-7606B92AC2C5}" dt="2023-01-18T21:26:25.048" v="2105"/>
          <ac:grpSpMkLst>
            <pc:docMk/>
            <pc:sldMk cId="0" sldId="307"/>
            <ac:grpSpMk id="12509" creationId="{00000000-0000-0000-0000-000000000000}"/>
          </ac:grpSpMkLst>
        </pc:grpChg>
        <pc:grpChg chg="replST">
          <ac:chgData name="Abdessamad Derraz" userId="4c6d9526346a9ae3" providerId="LiveId" clId="{CA7699A7-CBE9-4F2F-BAD6-7606B92AC2C5}" dt="2023-01-18T21:26:25.053" v="2106"/>
          <ac:grpSpMkLst>
            <pc:docMk/>
            <pc:sldMk cId="0" sldId="307"/>
            <ac:grpSpMk id="12512" creationId="{00000000-0000-0000-0000-000000000000}"/>
          </ac:grpSpMkLst>
        </pc:grpChg>
        <pc:grpChg chg="replST">
          <ac:chgData name="Abdessamad Derraz" userId="4c6d9526346a9ae3" providerId="LiveId" clId="{CA7699A7-CBE9-4F2F-BAD6-7606B92AC2C5}" dt="2023-01-18T21:26:25.056" v="2107"/>
          <ac:grpSpMkLst>
            <pc:docMk/>
            <pc:sldMk cId="0" sldId="307"/>
            <ac:grpSpMk id="12516" creationId="{00000000-0000-0000-0000-000000000000}"/>
          </ac:grpSpMkLst>
        </pc:grpChg>
        <pc:grpChg chg="replST">
          <ac:chgData name="Abdessamad Derraz" userId="4c6d9526346a9ae3" providerId="LiveId" clId="{CA7699A7-CBE9-4F2F-BAD6-7606B92AC2C5}" dt="2023-01-18T21:26:25.060" v="2108"/>
          <ac:grpSpMkLst>
            <pc:docMk/>
            <pc:sldMk cId="0" sldId="307"/>
            <ac:grpSpMk id="12520" creationId="{00000000-0000-0000-0000-000000000000}"/>
          </ac:grpSpMkLst>
        </pc:grpChg>
        <pc:grpChg chg="replST">
          <ac:chgData name="Abdessamad Derraz" userId="4c6d9526346a9ae3" providerId="LiveId" clId="{CA7699A7-CBE9-4F2F-BAD6-7606B92AC2C5}" dt="2023-01-18T21:26:25.063" v="2109"/>
          <ac:grpSpMkLst>
            <pc:docMk/>
            <pc:sldMk cId="0" sldId="307"/>
            <ac:grpSpMk id="12527" creationId="{00000000-0000-0000-0000-000000000000}"/>
          </ac:grpSpMkLst>
        </pc:grpChg>
        <pc:grpChg chg="replST">
          <ac:chgData name="Abdessamad Derraz" userId="4c6d9526346a9ae3" providerId="LiveId" clId="{CA7699A7-CBE9-4F2F-BAD6-7606B92AC2C5}" dt="2023-01-18T21:26:25.068" v="2110"/>
          <ac:grpSpMkLst>
            <pc:docMk/>
            <pc:sldMk cId="0" sldId="307"/>
            <ac:grpSpMk id="12534" creationId="{00000000-0000-0000-0000-000000000000}"/>
          </ac:grpSpMkLst>
        </pc:grpChg>
        <pc:grpChg chg="replST">
          <ac:chgData name="Abdessamad Derraz" userId="4c6d9526346a9ae3" providerId="LiveId" clId="{CA7699A7-CBE9-4F2F-BAD6-7606B92AC2C5}" dt="2023-01-18T21:26:25.072" v="2111"/>
          <ac:grpSpMkLst>
            <pc:docMk/>
            <pc:sldMk cId="0" sldId="307"/>
            <ac:grpSpMk id="12546" creationId="{00000000-0000-0000-0000-000000000000}"/>
          </ac:grpSpMkLst>
        </pc:grpChg>
        <pc:grpChg chg="replST">
          <ac:chgData name="Abdessamad Derraz" userId="4c6d9526346a9ae3" providerId="LiveId" clId="{CA7699A7-CBE9-4F2F-BAD6-7606B92AC2C5}" dt="2023-01-18T21:26:25.080" v="2113"/>
          <ac:grpSpMkLst>
            <pc:docMk/>
            <pc:sldMk cId="0" sldId="307"/>
            <ac:grpSpMk id="12553" creationId="{00000000-0000-0000-0000-000000000000}"/>
          </ac:grpSpMkLst>
        </pc:grpChg>
        <pc:grpChg chg="replST">
          <ac:chgData name="Abdessamad Derraz" userId="4c6d9526346a9ae3" providerId="LiveId" clId="{CA7699A7-CBE9-4F2F-BAD6-7606B92AC2C5}" dt="2023-01-18T21:26:25.086" v="2114"/>
          <ac:grpSpMkLst>
            <pc:docMk/>
            <pc:sldMk cId="0" sldId="307"/>
            <ac:grpSpMk id="12558" creationId="{00000000-0000-0000-0000-000000000000}"/>
          </ac:grpSpMkLst>
        </pc:grpChg>
        <pc:grpChg chg="replST">
          <ac:chgData name="Abdessamad Derraz" userId="4c6d9526346a9ae3" providerId="LiveId" clId="{CA7699A7-CBE9-4F2F-BAD6-7606B92AC2C5}" dt="2023-01-18T21:26:25.091" v="2115"/>
          <ac:grpSpMkLst>
            <pc:docMk/>
            <pc:sldMk cId="0" sldId="307"/>
            <ac:grpSpMk id="12573" creationId="{00000000-0000-0000-0000-000000000000}"/>
          </ac:grpSpMkLst>
        </pc:grpChg>
        <pc:grpChg chg="replST">
          <ac:chgData name="Abdessamad Derraz" userId="4c6d9526346a9ae3" providerId="LiveId" clId="{CA7699A7-CBE9-4F2F-BAD6-7606B92AC2C5}" dt="2023-01-18T21:26:25.095" v="2116"/>
          <ac:grpSpMkLst>
            <pc:docMk/>
            <pc:sldMk cId="0" sldId="307"/>
            <ac:grpSpMk id="12584" creationId="{00000000-0000-0000-0000-000000000000}"/>
          </ac:grpSpMkLst>
        </pc:grpChg>
        <pc:grpChg chg="replST">
          <ac:chgData name="Abdessamad Derraz" userId="4c6d9526346a9ae3" providerId="LiveId" clId="{CA7699A7-CBE9-4F2F-BAD6-7606B92AC2C5}" dt="2023-01-18T21:26:25.100" v="2117"/>
          <ac:grpSpMkLst>
            <pc:docMk/>
            <pc:sldMk cId="0" sldId="307"/>
            <ac:grpSpMk id="12595" creationId="{00000000-0000-0000-0000-000000000000}"/>
          </ac:grpSpMkLst>
        </pc:grpChg>
        <pc:grpChg chg="replST">
          <ac:chgData name="Abdessamad Derraz" userId="4c6d9526346a9ae3" providerId="LiveId" clId="{CA7699A7-CBE9-4F2F-BAD6-7606B92AC2C5}" dt="2023-01-18T21:26:25.104" v="2118"/>
          <ac:grpSpMkLst>
            <pc:docMk/>
            <pc:sldMk cId="0" sldId="307"/>
            <ac:grpSpMk id="12599" creationId="{00000000-0000-0000-0000-000000000000}"/>
          </ac:grpSpMkLst>
        </pc:grpChg>
        <pc:grpChg chg="replST">
          <ac:chgData name="Abdessamad Derraz" userId="4c6d9526346a9ae3" providerId="LiveId" clId="{CA7699A7-CBE9-4F2F-BAD6-7606B92AC2C5}" dt="2023-01-18T21:26:25.108" v="2119"/>
          <ac:grpSpMkLst>
            <pc:docMk/>
            <pc:sldMk cId="0" sldId="307"/>
            <ac:grpSpMk id="12602" creationId="{00000000-0000-0000-0000-000000000000}"/>
          </ac:grpSpMkLst>
        </pc:grpChg>
        <pc:grpChg chg="replST">
          <ac:chgData name="Abdessamad Derraz" userId="4c6d9526346a9ae3" providerId="LiveId" clId="{CA7699A7-CBE9-4F2F-BAD6-7606B92AC2C5}" dt="2023-01-18T21:26:25.112" v="2120"/>
          <ac:grpSpMkLst>
            <pc:docMk/>
            <pc:sldMk cId="0" sldId="307"/>
            <ac:grpSpMk id="12606" creationId="{00000000-0000-0000-0000-000000000000}"/>
          </ac:grpSpMkLst>
        </pc:grpChg>
        <pc:grpChg chg="replST">
          <ac:chgData name="Abdessamad Derraz" userId="4c6d9526346a9ae3" providerId="LiveId" clId="{CA7699A7-CBE9-4F2F-BAD6-7606B92AC2C5}" dt="2023-01-18T21:26:25.116" v="2121"/>
          <ac:grpSpMkLst>
            <pc:docMk/>
            <pc:sldMk cId="0" sldId="307"/>
            <ac:grpSpMk id="12612" creationId="{00000000-0000-0000-0000-000000000000}"/>
          </ac:grpSpMkLst>
        </pc:grpChg>
        <pc:grpChg chg="replST">
          <ac:chgData name="Abdessamad Derraz" userId="4c6d9526346a9ae3" providerId="LiveId" clId="{CA7699A7-CBE9-4F2F-BAD6-7606B92AC2C5}" dt="2023-01-18T21:26:25.120" v="2122"/>
          <ac:grpSpMkLst>
            <pc:docMk/>
            <pc:sldMk cId="0" sldId="307"/>
            <ac:grpSpMk id="12615" creationId="{00000000-0000-0000-0000-000000000000}"/>
          </ac:grpSpMkLst>
        </pc:grpChg>
        <pc:grpChg chg="replST">
          <ac:chgData name="Abdessamad Derraz" userId="4c6d9526346a9ae3" providerId="LiveId" clId="{CA7699A7-CBE9-4F2F-BAD6-7606B92AC2C5}" dt="2023-01-18T21:26:25.124" v="2123"/>
          <ac:grpSpMkLst>
            <pc:docMk/>
            <pc:sldMk cId="0" sldId="307"/>
            <ac:grpSpMk id="12618" creationId="{00000000-0000-0000-0000-000000000000}"/>
          </ac:grpSpMkLst>
        </pc:grpChg>
        <pc:grpChg chg="replST">
          <ac:chgData name="Abdessamad Derraz" userId="4c6d9526346a9ae3" providerId="LiveId" clId="{CA7699A7-CBE9-4F2F-BAD6-7606B92AC2C5}" dt="2023-01-18T21:26:25.129" v="2124"/>
          <ac:grpSpMkLst>
            <pc:docMk/>
            <pc:sldMk cId="0" sldId="307"/>
            <ac:grpSpMk id="12624" creationId="{00000000-0000-0000-0000-000000000000}"/>
          </ac:grpSpMkLst>
        </pc:grpChg>
        <pc:grpChg chg="replST">
          <ac:chgData name="Abdessamad Derraz" userId="4c6d9526346a9ae3" providerId="LiveId" clId="{CA7699A7-CBE9-4F2F-BAD6-7606B92AC2C5}" dt="2023-01-18T21:26:25.133" v="2125"/>
          <ac:grpSpMkLst>
            <pc:docMk/>
            <pc:sldMk cId="0" sldId="307"/>
            <ac:grpSpMk id="12628" creationId="{00000000-0000-0000-0000-000000000000}"/>
          </ac:grpSpMkLst>
        </pc:grpChg>
        <pc:grpChg chg="replST">
          <ac:chgData name="Abdessamad Derraz" userId="4c6d9526346a9ae3" providerId="LiveId" clId="{CA7699A7-CBE9-4F2F-BAD6-7606B92AC2C5}" dt="2023-01-18T21:26:25.142" v="2127"/>
          <ac:grpSpMkLst>
            <pc:docMk/>
            <pc:sldMk cId="0" sldId="307"/>
            <ac:grpSpMk id="12632" creationId="{00000000-0000-0000-0000-000000000000}"/>
          </ac:grpSpMkLst>
        </pc:grpChg>
        <pc:grpChg chg="replST">
          <ac:chgData name="Abdessamad Derraz" userId="4c6d9526346a9ae3" providerId="LiveId" clId="{CA7699A7-CBE9-4F2F-BAD6-7606B92AC2C5}" dt="2023-01-18T21:26:25.147" v="2128"/>
          <ac:grpSpMkLst>
            <pc:docMk/>
            <pc:sldMk cId="0" sldId="307"/>
            <ac:grpSpMk id="12636" creationId="{00000000-0000-0000-0000-000000000000}"/>
          </ac:grpSpMkLst>
        </pc:grpChg>
        <pc:grpChg chg="replST">
          <ac:chgData name="Abdessamad Derraz" userId="4c6d9526346a9ae3" providerId="LiveId" clId="{CA7699A7-CBE9-4F2F-BAD6-7606B92AC2C5}" dt="2023-01-18T21:26:25.151" v="2129"/>
          <ac:grpSpMkLst>
            <pc:docMk/>
            <pc:sldMk cId="0" sldId="307"/>
            <ac:grpSpMk id="12641" creationId="{00000000-0000-0000-0000-000000000000}"/>
          </ac:grpSpMkLst>
        </pc:grpChg>
        <pc:grpChg chg="replST">
          <ac:chgData name="Abdessamad Derraz" userId="4c6d9526346a9ae3" providerId="LiveId" clId="{CA7699A7-CBE9-4F2F-BAD6-7606B92AC2C5}" dt="2023-01-18T21:26:25.161" v="2131"/>
          <ac:grpSpMkLst>
            <pc:docMk/>
            <pc:sldMk cId="0" sldId="307"/>
            <ac:grpSpMk id="12648" creationId="{00000000-0000-0000-0000-000000000000}"/>
          </ac:grpSpMkLst>
        </pc:grpChg>
        <pc:grpChg chg="replST">
          <ac:chgData name="Abdessamad Derraz" userId="4c6d9526346a9ae3" providerId="LiveId" clId="{CA7699A7-CBE9-4F2F-BAD6-7606B92AC2C5}" dt="2023-01-18T21:26:25.165" v="2132"/>
          <ac:grpSpMkLst>
            <pc:docMk/>
            <pc:sldMk cId="0" sldId="307"/>
            <ac:grpSpMk id="12655" creationId="{00000000-0000-0000-0000-000000000000}"/>
          </ac:grpSpMkLst>
        </pc:grpChg>
        <pc:grpChg chg="replST">
          <ac:chgData name="Abdessamad Derraz" userId="4c6d9526346a9ae3" providerId="LiveId" clId="{CA7699A7-CBE9-4F2F-BAD6-7606B92AC2C5}" dt="2023-01-18T21:26:25.168" v="2133"/>
          <ac:grpSpMkLst>
            <pc:docMk/>
            <pc:sldMk cId="0" sldId="307"/>
            <ac:grpSpMk id="12667" creationId="{00000000-0000-0000-0000-000000000000}"/>
          </ac:grpSpMkLst>
        </pc:grpChg>
        <pc:grpChg chg="replST">
          <ac:chgData name="Abdessamad Derraz" userId="4c6d9526346a9ae3" providerId="LiveId" clId="{CA7699A7-CBE9-4F2F-BAD6-7606B92AC2C5}" dt="2023-01-18T21:26:25.172" v="2134"/>
          <ac:grpSpMkLst>
            <pc:docMk/>
            <pc:sldMk cId="0" sldId="307"/>
            <ac:grpSpMk id="12681" creationId="{00000000-0000-0000-0000-000000000000}"/>
          </ac:grpSpMkLst>
        </pc:grpChg>
        <pc:grpChg chg="replST">
          <ac:chgData name="Abdessamad Derraz" userId="4c6d9526346a9ae3" providerId="LiveId" clId="{CA7699A7-CBE9-4F2F-BAD6-7606B92AC2C5}" dt="2023-01-18T21:26:25.177" v="2135"/>
          <ac:grpSpMkLst>
            <pc:docMk/>
            <pc:sldMk cId="0" sldId="307"/>
            <ac:grpSpMk id="12686" creationId="{00000000-0000-0000-0000-000000000000}"/>
          </ac:grpSpMkLst>
        </pc:grpChg>
        <pc:grpChg chg="replST">
          <ac:chgData name="Abdessamad Derraz" userId="4c6d9526346a9ae3" providerId="LiveId" clId="{CA7699A7-CBE9-4F2F-BAD6-7606B92AC2C5}" dt="2023-01-18T21:26:25.182" v="2136"/>
          <ac:grpSpMkLst>
            <pc:docMk/>
            <pc:sldMk cId="0" sldId="307"/>
            <ac:grpSpMk id="12694" creationId="{00000000-0000-0000-0000-000000000000}"/>
          </ac:grpSpMkLst>
        </pc:grpChg>
        <pc:grpChg chg="replST">
          <ac:chgData name="Abdessamad Derraz" userId="4c6d9526346a9ae3" providerId="LiveId" clId="{CA7699A7-CBE9-4F2F-BAD6-7606B92AC2C5}" dt="2023-01-18T21:26:25.186" v="2137"/>
          <ac:grpSpMkLst>
            <pc:docMk/>
            <pc:sldMk cId="0" sldId="307"/>
            <ac:grpSpMk id="12701" creationId="{00000000-0000-0000-0000-000000000000}"/>
          </ac:grpSpMkLst>
        </pc:grpChg>
        <pc:grpChg chg="replST">
          <ac:chgData name="Abdessamad Derraz" userId="4c6d9526346a9ae3" providerId="LiveId" clId="{CA7699A7-CBE9-4F2F-BAD6-7606B92AC2C5}" dt="2023-01-18T21:26:25.190" v="2138"/>
          <ac:grpSpMkLst>
            <pc:docMk/>
            <pc:sldMk cId="0" sldId="307"/>
            <ac:grpSpMk id="12712" creationId="{00000000-0000-0000-0000-000000000000}"/>
          </ac:grpSpMkLst>
        </pc:grpChg>
        <pc:grpChg chg="replST">
          <ac:chgData name="Abdessamad Derraz" userId="4c6d9526346a9ae3" providerId="LiveId" clId="{CA7699A7-CBE9-4F2F-BAD6-7606B92AC2C5}" dt="2023-01-18T21:26:25.195" v="2139"/>
          <ac:grpSpMkLst>
            <pc:docMk/>
            <pc:sldMk cId="0" sldId="307"/>
            <ac:grpSpMk id="12721" creationId="{00000000-0000-0000-0000-000000000000}"/>
          </ac:grpSpMkLst>
        </pc:grpChg>
        <pc:grpChg chg="replST">
          <ac:chgData name="Abdessamad Derraz" userId="4c6d9526346a9ae3" providerId="LiveId" clId="{CA7699A7-CBE9-4F2F-BAD6-7606B92AC2C5}" dt="2023-01-18T21:26:25.199" v="2140"/>
          <ac:grpSpMkLst>
            <pc:docMk/>
            <pc:sldMk cId="0" sldId="307"/>
            <ac:grpSpMk id="12736" creationId="{00000000-0000-0000-0000-000000000000}"/>
          </ac:grpSpMkLst>
        </pc:grpChg>
        <pc:grpChg chg="replST">
          <ac:chgData name="Abdessamad Derraz" userId="4c6d9526346a9ae3" providerId="LiveId" clId="{CA7699A7-CBE9-4F2F-BAD6-7606B92AC2C5}" dt="2023-01-18T21:26:25.203" v="2141"/>
          <ac:grpSpMkLst>
            <pc:docMk/>
            <pc:sldMk cId="0" sldId="307"/>
            <ac:grpSpMk id="12745" creationId="{00000000-0000-0000-0000-000000000000}"/>
          </ac:grpSpMkLst>
        </pc:grpChg>
        <pc:grpChg chg="replST">
          <ac:chgData name="Abdessamad Derraz" userId="4c6d9526346a9ae3" providerId="LiveId" clId="{CA7699A7-CBE9-4F2F-BAD6-7606B92AC2C5}" dt="2023-01-18T21:26:25.208" v="2142"/>
          <ac:grpSpMkLst>
            <pc:docMk/>
            <pc:sldMk cId="0" sldId="307"/>
            <ac:grpSpMk id="12749" creationId="{00000000-0000-0000-0000-000000000000}"/>
          </ac:grpSpMkLst>
        </pc:grpChg>
        <pc:grpChg chg="replST">
          <ac:chgData name="Abdessamad Derraz" userId="4c6d9526346a9ae3" providerId="LiveId" clId="{CA7699A7-CBE9-4F2F-BAD6-7606B92AC2C5}" dt="2023-01-18T21:26:25.212" v="2143"/>
          <ac:grpSpMkLst>
            <pc:docMk/>
            <pc:sldMk cId="0" sldId="307"/>
            <ac:grpSpMk id="12755" creationId="{00000000-0000-0000-0000-000000000000}"/>
          </ac:grpSpMkLst>
        </pc:grpChg>
        <pc:grpChg chg="replST">
          <ac:chgData name="Abdessamad Derraz" userId="4c6d9526346a9ae3" providerId="LiveId" clId="{CA7699A7-CBE9-4F2F-BAD6-7606B92AC2C5}" dt="2023-01-18T21:26:25.217" v="2144"/>
          <ac:grpSpMkLst>
            <pc:docMk/>
            <pc:sldMk cId="0" sldId="307"/>
            <ac:grpSpMk id="12759" creationId="{00000000-0000-0000-0000-000000000000}"/>
          </ac:grpSpMkLst>
        </pc:grpChg>
        <pc:grpChg chg="replST">
          <ac:chgData name="Abdessamad Derraz" userId="4c6d9526346a9ae3" providerId="LiveId" clId="{CA7699A7-CBE9-4F2F-BAD6-7606B92AC2C5}" dt="2023-01-18T21:26:25.222" v="2145"/>
          <ac:grpSpMkLst>
            <pc:docMk/>
            <pc:sldMk cId="0" sldId="307"/>
            <ac:grpSpMk id="12768" creationId="{00000000-0000-0000-0000-000000000000}"/>
          </ac:grpSpMkLst>
        </pc:grpChg>
        <pc:grpChg chg="replST">
          <ac:chgData name="Abdessamad Derraz" userId="4c6d9526346a9ae3" providerId="LiveId" clId="{CA7699A7-CBE9-4F2F-BAD6-7606B92AC2C5}" dt="2023-01-18T21:26:25.226" v="2146"/>
          <ac:grpSpMkLst>
            <pc:docMk/>
            <pc:sldMk cId="0" sldId="307"/>
            <ac:grpSpMk id="12771" creationId="{00000000-0000-0000-0000-000000000000}"/>
          </ac:grpSpMkLst>
        </pc:grpChg>
        <pc:grpChg chg="replST">
          <ac:chgData name="Abdessamad Derraz" userId="4c6d9526346a9ae3" providerId="LiveId" clId="{CA7699A7-CBE9-4F2F-BAD6-7606B92AC2C5}" dt="2023-01-18T21:26:25.229" v="2147"/>
          <ac:grpSpMkLst>
            <pc:docMk/>
            <pc:sldMk cId="0" sldId="307"/>
            <ac:grpSpMk id="12777" creationId="{00000000-0000-0000-0000-000000000000}"/>
          </ac:grpSpMkLst>
        </pc:grpChg>
        <pc:grpChg chg="replST">
          <ac:chgData name="Abdessamad Derraz" userId="4c6d9526346a9ae3" providerId="LiveId" clId="{CA7699A7-CBE9-4F2F-BAD6-7606B92AC2C5}" dt="2023-01-18T21:26:25.233" v="2148"/>
          <ac:grpSpMkLst>
            <pc:docMk/>
            <pc:sldMk cId="0" sldId="307"/>
            <ac:grpSpMk id="12784" creationId="{00000000-0000-0000-0000-000000000000}"/>
          </ac:grpSpMkLst>
        </pc:grpChg>
        <pc:grpChg chg="replST">
          <ac:chgData name="Abdessamad Derraz" userId="4c6d9526346a9ae3" providerId="LiveId" clId="{CA7699A7-CBE9-4F2F-BAD6-7606B92AC2C5}" dt="2023-01-18T21:26:25.236" v="2149"/>
          <ac:grpSpMkLst>
            <pc:docMk/>
            <pc:sldMk cId="0" sldId="307"/>
            <ac:grpSpMk id="12792" creationId="{00000000-0000-0000-0000-000000000000}"/>
          </ac:grpSpMkLst>
        </pc:grpChg>
        <pc:grpChg chg="replST">
          <ac:chgData name="Abdessamad Derraz" userId="4c6d9526346a9ae3" providerId="LiveId" clId="{CA7699A7-CBE9-4F2F-BAD6-7606B92AC2C5}" dt="2023-01-18T21:26:25.241" v="2150"/>
          <ac:grpSpMkLst>
            <pc:docMk/>
            <pc:sldMk cId="0" sldId="307"/>
            <ac:grpSpMk id="12799" creationId="{00000000-0000-0000-0000-000000000000}"/>
          </ac:grpSpMkLst>
        </pc:grpChg>
        <pc:grpChg chg="replST">
          <ac:chgData name="Abdessamad Derraz" userId="4c6d9526346a9ae3" providerId="LiveId" clId="{CA7699A7-CBE9-4F2F-BAD6-7606B92AC2C5}" dt="2023-01-18T21:26:25.245" v="2151"/>
          <ac:grpSpMkLst>
            <pc:docMk/>
            <pc:sldMk cId="0" sldId="307"/>
            <ac:grpSpMk id="12812" creationId="{00000000-0000-0000-0000-000000000000}"/>
          </ac:grpSpMkLst>
        </pc:grpChg>
        <pc:grpChg chg="replST">
          <ac:chgData name="Abdessamad Derraz" userId="4c6d9526346a9ae3" providerId="LiveId" clId="{CA7699A7-CBE9-4F2F-BAD6-7606B92AC2C5}" dt="2023-01-18T21:26:25.249" v="2152"/>
          <ac:grpSpMkLst>
            <pc:docMk/>
            <pc:sldMk cId="0" sldId="307"/>
            <ac:grpSpMk id="12827" creationId="{00000000-0000-0000-0000-000000000000}"/>
          </ac:grpSpMkLst>
        </pc:grpChg>
        <pc:grpChg chg="replST">
          <ac:chgData name="Abdessamad Derraz" userId="4c6d9526346a9ae3" providerId="LiveId" clId="{CA7699A7-CBE9-4F2F-BAD6-7606B92AC2C5}" dt="2023-01-18T21:26:25.252" v="2153"/>
          <ac:grpSpMkLst>
            <pc:docMk/>
            <pc:sldMk cId="0" sldId="307"/>
            <ac:grpSpMk id="12830" creationId="{00000000-0000-0000-0000-000000000000}"/>
          </ac:grpSpMkLst>
        </pc:grpChg>
        <pc:grpChg chg="replST">
          <ac:chgData name="Abdessamad Derraz" userId="4c6d9526346a9ae3" providerId="LiveId" clId="{CA7699A7-CBE9-4F2F-BAD6-7606B92AC2C5}" dt="2023-01-18T21:26:25.261" v="2154"/>
          <ac:grpSpMkLst>
            <pc:docMk/>
            <pc:sldMk cId="0" sldId="307"/>
            <ac:grpSpMk id="12834" creationId="{00000000-0000-0000-0000-000000000000}"/>
          </ac:grpSpMkLst>
        </pc:grpChg>
        <pc:grpChg chg="replST">
          <ac:chgData name="Abdessamad Derraz" userId="4c6d9526346a9ae3" providerId="LiveId" clId="{CA7699A7-CBE9-4F2F-BAD6-7606B92AC2C5}" dt="2023-01-18T21:26:25.265" v="2155"/>
          <ac:grpSpMkLst>
            <pc:docMk/>
            <pc:sldMk cId="0" sldId="307"/>
            <ac:grpSpMk id="12840" creationId="{00000000-0000-0000-0000-000000000000}"/>
          </ac:grpSpMkLst>
        </pc:grpChg>
        <pc:grpChg chg="replST">
          <ac:chgData name="Abdessamad Derraz" userId="4c6d9526346a9ae3" providerId="LiveId" clId="{CA7699A7-CBE9-4F2F-BAD6-7606B92AC2C5}" dt="2023-01-18T21:26:25.269" v="2156"/>
          <ac:grpSpMkLst>
            <pc:docMk/>
            <pc:sldMk cId="0" sldId="307"/>
            <ac:grpSpMk id="12845" creationId="{00000000-0000-0000-0000-000000000000}"/>
          </ac:grpSpMkLst>
        </pc:grpChg>
        <pc:grpChg chg="replST">
          <ac:chgData name="Abdessamad Derraz" userId="4c6d9526346a9ae3" providerId="LiveId" clId="{CA7699A7-CBE9-4F2F-BAD6-7606B92AC2C5}" dt="2023-01-18T21:26:25.277" v="2158"/>
          <ac:grpSpMkLst>
            <pc:docMk/>
            <pc:sldMk cId="0" sldId="307"/>
            <ac:grpSpMk id="12853" creationId="{00000000-0000-0000-0000-000000000000}"/>
          </ac:grpSpMkLst>
        </pc:grpChg>
        <pc:grpChg chg="replST">
          <ac:chgData name="Abdessamad Derraz" userId="4c6d9526346a9ae3" providerId="LiveId" clId="{CA7699A7-CBE9-4F2F-BAD6-7606B92AC2C5}" dt="2023-01-18T21:26:25.281" v="2159"/>
          <ac:grpSpMkLst>
            <pc:docMk/>
            <pc:sldMk cId="0" sldId="307"/>
            <ac:grpSpMk id="12863" creationId="{00000000-0000-0000-0000-000000000000}"/>
          </ac:grpSpMkLst>
        </pc:grpChg>
        <pc:grpChg chg="replST">
          <ac:chgData name="Abdessamad Derraz" userId="4c6d9526346a9ae3" providerId="LiveId" clId="{CA7699A7-CBE9-4F2F-BAD6-7606B92AC2C5}" dt="2023-01-18T21:26:25.286" v="2160"/>
          <ac:grpSpMkLst>
            <pc:docMk/>
            <pc:sldMk cId="0" sldId="307"/>
            <ac:grpSpMk id="12868" creationId="{00000000-0000-0000-0000-000000000000}"/>
          </ac:grpSpMkLst>
        </pc:grpChg>
        <pc:grpChg chg="replST">
          <ac:chgData name="Abdessamad Derraz" userId="4c6d9526346a9ae3" providerId="LiveId" clId="{CA7699A7-CBE9-4F2F-BAD6-7606B92AC2C5}" dt="2023-01-18T21:26:25.291" v="2161"/>
          <ac:grpSpMkLst>
            <pc:docMk/>
            <pc:sldMk cId="0" sldId="307"/>
            <ac:grpSpMk id="12873" creationId="{00000000-0000-0000-0000-000000000000}"/>
          </ac:grpSpMkLst>
        </pc:grpChg>
        <pc:grpChg chg="replST">
          <ac:chgData name="Abdessamad Derraz" userId="4c6d9526346a9ae3" providerId="LiveId" clId="{CA7699A7-CBE9-4F2F-BAD6-7606B92AC2C5}" dt="2023-01-18T21:26:25.294" v="2162"/>
          <ac:grpSpMkLst>
            <pc:docMk/>
            <pc:sldMk cId="0" sldId="307"/>
            <ac:grpSpMk id="12882" creationId="{00000000-0000-0000-0000-000000000000}"/>
          </ac:grpSpMkLst>
        </pc:grpChg>
        <pc:grpChg chg="replST">
          <ac:chgData name="Abdessamad Derraz" userId="4c6d9526346a9ae3" providerId="LiveId" clId="{CA7699A7-CBE9-4F2F-BAD6-7606B92AC2C5}" dt="2023-01-18T21:26:25.299" v="2163"/>
          <ac:grpSpMkLst>
            <pc:docMk/>
            <pc:sldMk cId="0" sldId="307"/>
            <ac:grpSpMk id="12885" creationId="{00000000-0000-0000-0000-000000000000}"/>
          </ac:grpSpMkLst>
        </pc:grpChg>
        <pc:grpChg chg="replST">
          <ac:chgData name="Abdessamad Derraz" userId="4c6d9526346a9ae3" providerId="LiveId" clId="{CA7699A7-CBE9-4F2F-BAD6-7606B92AC2C5}" dt="2023-01-18T21:26:25.302" v="2164"/>
          <ac:grpSpMkLst>
            <pc:docMk/>
            <pc:sldMk cId="0" sldId="307"/>
            <ac:grpSpMk id="12895" creationId="{00000000-0000-0000-0000-000000000000}"/>
          </ac:grpSpMkLst>
        </pc:grpChg>
        <pc:grpChg chg="replST">
          <ac:chgData name="Abdessamad Derraz" userId="4c6d9526346a9ae3" providerId="LiveId" clId="{CA7699A7-CBE9-4F2F-BAD6-7606B92AC2C5}" dt="2023-01-18T21:26:25.306" v="2165"/>
          <ac:grpSpMkLst>
            <pc:docMk/>
            <pc:sldMk cId="0" sldId="307"/>
            <ac:grpSpMk id="12909" creationId="{00000000-0000-0000-0000-000000000000}"/>
          </ac:grpSpMkLst>
        </pc:grpChg>
        <pc:grpChg chg="replST">
          <ac:chgData name="Abdessamad Derraz" userId="4c6d9526346a9ae3" providerId="LiveId" clId="{CA7699A7-CBE9-4F2F-BAD6-7606B92AC2C5}" dt="2023-01-18T21:26:25.310" v="2166"/>
          <ac:grpSpMkLst>
            <pc:docMk/>
            <pc:sldMk cId="0" sldId="307"/>
            <ac:grpSpMk id="12913" creationId="{00000000-0000-0000-0000-000000000000}"/>
          </ac:grpSpMkLst>
        </pc:grpChg>
        <pc:grpChg chg="replST">
          <ac:chgData name="Abdessamad Derraz" userId="4c6d9526346a9ae3" providerId="LiveId" clId="{CA7699A7-CBE9-4F2F-BAD6-7606B92AC2C5}" dt="2023-01-18T21:26:25.313" v="2167"/>
          <ac:grpSpMkLst>
            <pc:docMk/>
            <pc:sldMk cId="0" sldId="307"/>
            <ac:grpSpMk id="12924" creationId="{00000000-0000-0000-0000-000000000000}"/>
          </ac:grpSpMkLst>
        </pc:grpChg>
        <pc:grpChg chg="replST">
          <ac:chgData name="Abdessamad Derraz" userId="4c6d9526346a9ae3" providerId="LiveId" clId="{CA7699A7-CBE9-4F2F-BAD6-7606B92AC2C5}" dt="2023-01-18T21:26:25.318" v="2168"/>
          <ac:grpSpMkLst>
            <pc:docMk/>
            <pc:sldMk cId="0" sldId="307"/>
            <ac:grpSpMk id="12927" creationId="{00000000-0000-0000-0000-000000000000}"/>
          </ac:grpSpMkLst>
        </pc:grpChg>
        <pc:grpChg chg="replST">
          <ac:chgData name="Abdessamad Derraz" userId="4c6d9526346a9ae3" providerId="LiveId" clId="{CA7699A7-CBE9-4F2F-BAD6-7606B92AC2C5}" dt="2023-01-18T21:26:25.322" v="2169"/>
          <ac:grpSpMkLst>
            <pc:docMk/>
            <pc:sldMk cId="0" sldId="307"/>
            <ac:grpSpMk id="12932" creationId="{00000000-0000-0000-0000-000000000000}"/>
          </ac:grpSpMkLst>
        </pc:grpChg>
        <pc:grpChg chg="replST">
          <ac:chgData name="Abdessamad Derraz" userId="4c6d9526346a9ae3" providerId="LiveId" clId="{CA7699A7-CBE9-4F2F-BAD6-7606B92AC2C5}" dt="2023-01-18T21:26:25.330" v="2171"/>
          <ac:grpSpMkLst>
            <pc:docMk/>
            <pc:sldMk cId="0" sldId="307"/>
            <ac:grpSpMk id="12936" creationId="{00000000-0000-0000-0000-000000000000}"/>
          </ac:grpSpMkLst>
        </pc:grpChg>
        <pc:grpChg chg="replST">
          <ac:chgData name="Abdessamad Derraz" userId="4c6d9526346a9ae3" providerId="LiveId" clId="{CA7699A7-CBE9-4F2F-BAD6-7606B92AC2C5}" dt="2023-01-18T21:26:25.334" v="2172"/>
          <ac:grpSpMkLst>
            <pc:docMk/>
            <pc:sldMk cId="0" sldId="307"/>
            <ac:grpSpMk id="12941" creationId="{00000000-0000-0000-0000-000000000000}"/>
          </ac:grpSpMkLst>
        </pc:grpChg>
        <pc:grpChg chg="replST">
          <ac:chgData name="Abdessamad Derraz" userId="4c6d9526346a9ae3" providerId="LiveId" clId="{CA7699A7-CBE9-4F2F-BAD6-7606B92AC2C5}" dt="2023-01-18T21:26:25.339" v="2173"/>
          <ac:grpSpMkLst>
            <pc:docMk/>
            <pc:sldMk cId="0" sldId="307"/>
            <ac:grpSpMk id="12968" creationId="{00000000-0000-0000-0000-000000000000}"/>
          </ac:grpSpMkLst>
        </pc:grpChg>
        <pc:grpChg chg="replST">
          <ac:chgData name="Abdessamad Derraz" userId="4c6d9526346a9ae3" providerId="LiveId" clId="{CA7699A7-CBE9-4F2F-BAD6-7606B92AC2C5}" dt="2023-01-18T21:26:25.344" v="2174"/>
          <ac:grpSpMkLst>
            <pc:docMk/>
            <pc:sldMk cId="0" sldId="307"/>
            <ac:grpSpMk id="12987" creationId="{00000000-0000-0000-0000-000000000000}"/>
          </ac:grpSpMkLst>
        </pc:grpChg>
        <pc:grpChg chg="replST">
          <ac:chgData name="Abdessamad Derraz" userId="4c6d9526346a9ae3" providerId="LiveId" clId="{CA7699A7-CBE9-4F2F-BAD6-7606B92AC2C5}" dt="2023-01-18T21:26:25.348" v="2175"/>
          <ac:grpSpMkLst>
            <pc:docMk/>
            <pc:sldMk cId="0" sldId="307"/>
            <ac:grpSpMk id="12990" creationId="{00000000-0000-0000-0000-000000000000}"/>
          </ac:grpSpMkLst>
        </pc:grpChg>
        <pc:grpChg chg="replST">
          <ac:chgData name="Abdessamad Derraz" userId="4c6d9526346a9ae3" providerId="LiveId" clId="{CA7699A7-CBE9-4F2F-BAD6-7606B92AC2C5}" dt="2023-01-18T21:26:25.353" v="2176"/>
          <ac:grpSpMkLst>
            <pc:docMk/>
            <pc:sldMk cId="0" sldId="307"/>
            <ac:grpSpMk id="12995" creationId="{00000000-0000-0000-0000-000000000000}"/>
          </ac:grpSpMkLst>
        </pc:grpChg>
        <pc:grpChg chg="replST">
          <ac:chgData name="Abdessamad Derraz" userId="4c6d9526346a9ae3" providerId="LiveId" clId="{CA7699A7-CBE9-4F2F-BAD6-7606B92AC2C5}" dt="2023-01-18T21:26:25.358" v="2177"/>
          <ac:grpSpMkLst>
            <pc:docMk/>
            <pc:sldMk cId="0" sldId="307"/>
            <ac:grpSpMk id="13013" creationId="{00000000-0000-0000-0000-000000000000}"/>
          </ac:grpSpMkLst>
        </pc:grpChg>
        <pc:grpChg chg="replST">
          <ac:chgData name="Abdessamad Derraz" userId="4c6d9526346a9ae3" providerId="LiveId" clId="{CA7699A7-CBE9-4F2F-BAD6-7606B92AC2C5}" dt="2023-01-18T21:26:25.361" v="2178"/>
          <ac:grpSpMkLst>
            <pc:docMk/>
            <pc:sldMk cId="0" sldId="307"/>
            <ac:grpSpMk id="13019" creationId="{00000000-0000-0000-0000-000000000000}"/>
          </ac:grpSpMkLst>
        </pc:grpChg>
        <pc:grpChg chg="replST">
          <ac:chgData name="Abdessamad Derraz" userId="4c6d9526346a9ae3" providerId="LiveId" clId="{CA7699A7-CBE9-4F2F-BAD6-7606B92AC2C5}" dt="2023-01-18T21:26:25.366" v="2179"/>
          <ac:grpSpMkLst>
            <pc:docMk/>
            <pc:sldMk cId="0" sldId="307"/>
            <ac:grpSpMk id="13024" creationId="{00000000-0000-0000-0000-000000000000}"/>
          </ac:grpSpMkLst>
        </pc:grpChg>
        <pc:grpChg chg="replST">
          <ac:chgData name="Abdessamad Derraz" userId="4c6d9526346a9ae3" providerId="LiveId" clId="{CA7699A7-CBE9-4F2F-BAD6-7606B92AC2C5}" dt="2023-01-18T21:26:25.369" v="2180"/>
          <ac:grpSpMkLst>
            <pc:docMk/>
            <pc:sldMk cId="0" sldId="307"/>
            <ac:grpSpMk id="13027" creationId="{00000000-0000-0000-0000-000000000000}"/>
          </ac:grpSpMkLst>
        </pc:grpChg>
        <pc:grpChg chg="replST">
          <ac:chgData name="Abdessamad Derraz" userId="4c6d9526346a9ae3" providerId="LiveId" clId="{CA7699A7-CBE9-4F2F-BAD6-7606B92AC2C5}" dt="2023-01-18T21:26:25.373" v="2181"/>
          <ac:grpSpMkLst>
            <pc:docMk/>
            <pc:sldMk cId="0" sldId="307"/>
            <ac:grpSpMk id="13033" creationId="{00000000-0000-0000-0000-000000000000}"/>
          </ac:grpSpMkLst>
        </pc:grpChg>
        <pc:grpChg chg="replST">
          <ac:chgData name="Abdessamad Derraz" userId="4c6d9526346a9ae3" providerId="LiveId" clId="{CA7699A7-CBE9-4F2F-BAD6-7606B92AC2C5}" dt="2023-01-18T21:26:25.376" v="2182"/>
          <ac:grpSpMkLst>
            <pc:docMk/>
            <pc:sldMk cId="0" sldId="307"/>
            <ac:grpSpMk id="13038" creationId="{00000000-0000-0000-0000-000000000000}"/>
          </ac:grpSpMkLst>
        </pc:grpChg>
        <pc:grpChg chg="replST">
          <ac:chgData name="Abdessamad Derraz" userId="4c6d9526346a9ae3" providerId="LiveId" clId="{CA7699A7-CBE9-4F2F-BAD6-7606B92AC2C5}" dt="2023-01-18T21:26:25.381" v="2183"/>
          <ac:grpSpMkLst>
            <pc:docMk/>
            <pc:sldMk cId="0" sldId="307"/>
            <ac:grpSpMk id="13056" creationId="{00000000-0000-0000-0000-000000000000}"/>
          </ac:grpSpMkLst>
        </pc:grpChg>
        <pc:grpChg chg="replST">
          <ac:chgData name="Abdessamad Derraz" userId="4c6d9526346a9ae3" providerId="LiveId" clId="{CA7699A7-CBE9-4F2F-BAD6-7606B92AC2C5}" dt="2023-01-18T21:26:25.385" v="2184"/>
          <ac:grpSpMkLst>
            <pc:docMk/>
            <pc:sldMk cId="0" sldId="307"/>
            <ac:grpSpMk id="13077" creationId="{00000000-0000-0000-0000-000000000000}"/>
          </ac:grpSpMkLst>
        </pc:grpChg>
        <pc:grpChg chg="replST">
          <ac:chgData name="Abdessamad Derraz" userId="4c6d9526346a9ae3" providerId="LiveId" clId="{CA7699A7-CBE9-4F2F-BAD6-7606B92AC2C5}" dt="2023-01-18T21:26:25.390" v="2185"/>
          <ac:grpSpMkLst>
            <pc:docMk/>
            <pc:sldMk cId="0" sldId="307"/>
            <ac:grpSpMk id="13088" creationId="{00000000-0000-0000-0000-000000000000}"/>
          </ac:grpSpMkLst>
        </pc:grpChg>
        <pc:grpChg chg="replST">
          <ac:chgData name="Abdessamad Derraz" userId="4c6d9526346a9ae3" providerId="LiveId" clId="{CA7699A7-CBE9-4F2F-BAD6-7606B92AC2C5}" dt="2023-01-18T21:26:25.394" v="2186"/>
          <ac:grpSpMkLst>
            <pc:docMk/>
            <pc:sldMk cId="0" sldId="307"/>
            <ac:grpSpMk id="13100" creationId="{00000000-0000-0000-0000-000000000000}"/>
          </ac:grpSpMkLst>
        </pc:grpChg>
        <pc:grpChg chg="replST">
          <ac:chgData name="Abdessamad Derraz" userId="4c6d9526346a9ae3" providerId="LiveId" clId="{CA7699A7-CBE9-4F2F-BAD6-7606B92AC2C5}" dt="2023-01-18T21:26:25.398" v="2187"/>
          <ac:grpSpMkLst>
            <pc:docMk/>
            <pc:sldMk cId="0" sldId="307"/>
            <ac:grpSpMk id="13109" creationId="{00000000-0000-0000-0000-000000000000}"/>
          </ac:grpSpMkLst>
        </pc:grpChg>
        <pc:grpChg chg="replST">
          <ac:chgData name="Abdessamad Derraz" userId="4c6d9526346a9ae3" providerId="LiveId" clId="{CA7699A7-CBE9-4F2F-BAD6-7606B92AC2C5}" dt="2023-01-18T21:26:25.403" v="2188"/>
          <ac:grpSpMkLst>
            <pc:docMk/>
            <pc:sldMk cId="0" sldId="307"/>
            <ac:grpSpMk id="13114" creationId="{00000000-0000-0000-0000-000000000000}"/>
          </ac:grpSpMkLst>
        </pc:grpChg>
        <pc:grpChg chg="replST">
          <ac:chgData name="Abdessamad Derraz" userId="4c6d9526346a9ae3" providerId="LiveId" clId="{CA7699A7-CBE9-4F2F-BAD6-7606B92AC2C5}" dt="2023-01-18T21:26:25.406" v="2189"/>
          <ac:grpSpMkLst>
            <pc:docMk/>
            <pc:sldMk cId="0" sldId="307"/>
            <ac:grpSpMk id="13120" creationId="{00000000-0000-0000-0000-000000000000}"/>
          </ac:grpSpMkLst>
        </pc:grpChg>
      </pc:sldChg>
      <pc:sldChg chg="modSp del mod modTransition modShow">
        <pc:chgData name="Abdessamad Derraz" userId="4c6d9526346a9ae3" providerId="LiveId" clId="{CA7699A7-CBE9-4F2F-BAD6-7606B92AC2C5}" dt="2023-01-20T15:49:31.878" v="2584" actId="18676"/>
        <pc:sldMkLst>
          <pc:docMk/>
          <pc:sldMk cId="0" sldId="308"/>
        </pc:sldMkLst>
        <pc:picChg chg="replST">
          <ac:chgData name="Abdessamad Derraz" userId="4c6d9526346a9ae3" providerId="LiveId" clId="{CA7699A7-CBE9-4F2F-BAD6-7606B92AC2C5}" dt="2023-01-18T21:26:25.417" v="2191"/>
          <ac:picMkLst>
            <pc:docMk/>
            <pc:sldMk cId="0" sldId="308"/>
            <ac:picMk id="13130" creationId="{00000000-0000-0000-0000-000000000000}"/>
          </ac:picMkLst>
        </pc:picChg>
      </pc:sldChg>
      <pc:sldChg chg="del">
        <pc:chgData name="Abdessamad Derraz" userId="4c6d9526346a9ae3" providerId="LiveId" clId="{CA7699A7-CBE9-4F2F-BAD6-7606B92AC2C5}" dt="2023-01-18T13:13:37.970" v="35" actId="2696"/>
        <pc:sldMkLst>
          <pc:docMk/>
          <pc:sldMk cId="101557668" sldId="309"/>
        </pc:sldMkLst>
      </pc:sldChg>
      <pc:sldChg chg="addSp delSp modSp new del mod ord modTransition modClrScheme modShow chgLayout modNotes modNotesTx">
        <pc:chgData name="Abdessamad Derraz" userId="4c6d9526346a9ae3" providerId="LiveId" clId="{CA7699A7-CBE9-4F2F-BAD6-7606B92AC2C5}" dt="2023-01-20T15:49:31.878" v="2584" actId="18676"/>
        <pc:sldMkLst>
          <pc:docMk/>
          <pc:sldMk cId="3139664175" sldId="310"/>
        </pc:sldMkLst>
        <pc:spChg chg="del mod ord">
          <ac:chgData name="Abdessamad Derraz" userId="4c6d9526346a9ae3" providerId="LiveId" clId="{CA7699A7-CBE9-4F2F-BAD6-7606B92AC2C5}" dt="2023-01-18T13:03:57.449" v="4" actId="700"/>
          <ac:spMkLst>
            <pc:docMk/>
            <pc:sldMk cId="3139664175" sldId="310"/>
            <ac:spMk id="2" creationId="{A9E2E51D-AED8-5301-49F3-B5188C0C1EC5}"/>
          </ac:spMkLst>
        </pc:spChg>
        <pc:spChg chg="del">
          <ac:chgData name="Abdessamad Derraz" userId="4c6d9526346a9ae3" providerId="LiveId" clId="{CA7699A7-CBE9-4F2F-BAD6-7606B92AC2C5}" dt="2023-01-18T13:03:57.449" v="4" actId="700"/>
          <ac:spMkLst>
            <pc:docMk/>
            <pc:sldMk cId="3139664175" sldId="310"/>
            <ac:spMk id="3" creationId="{2D37D54E-FBE8-538C-E78A-620E56105E6F}"/>
          </ac:spMkLst>
        </pc:spChg>
        <pc:spChg chg="del">
          <ac:chgData name="Abdessamad Derraz" userId="4c6d9526346a9ae3" providerId="LiveId" clId="{CA7699A7-CBE9-4F2F-BAD6-7606B92AC2C5}" dt="2023-01-18T13:03:57.449" v="4" actId="700"/>
          <ac:spMkLst>
            <pc:docMk/>
            <pc:sldMk cId="3139664175" sldId="310"/>
            <ac:spMk id="4" creationId="{E0757D0D-A095-E71D-C39D-CB996EE70E1C}"/>
          </ac:spMkLst>
        </pc:spChg>
        <pc:spChg chg="add mod ord replST">
          <ac:chgData name="Abdessamad Derraz" userId="4c6d9526346a9ae3" providerId="LiveId" clId="{CA7699A7-CBE9-4F2F-BAD6-7606B92AC2C5}" dt="2023-01-18T21:26:19.968" v="943"/>
          <ac:spMkLst>
            <pc:docMk/>
            <pc:sldMk cId="3139664175" sldId="310"/>
            <ac:spMk id="5" creationId="{29EE6CF0-714C-4986-EC62-D83C41495681}"/>
          </ac:spMkLst>
        </pc:spChg>
      </pc:sldChg>
      <pc:sldChg chg="modSp add del mod ord">
        <pc:chgData name="Abdessamad Derraz" userId="4c6d9526346a9ae3" providerId="LiveId" clId="{CA7699A7-CBE9-4F2F-BAD6-7606B92AC2C5}" dt="2023-01-18T16:42:00.630" v="242" actId="2696"/>
        <pc:sldMkLst>
          <pc:docMk/>
          <pc:sldMk cId="777017526" sldId="311"/>
        </pc:sldMkLst>
        <pc:spChg chg="mod">
          <ac:chgData name="Abdessamad Derraz" userId="4c6d9526346a9ae3" providerId="LiveId" clId="{CA7699A7-CBE9-4F2F-BAD6-7606B92AC2C5}" dt="2023-01-18T13:05:06.001" v="24" actId="20577"/>
          <ac:spMkLst>
            <pc:docMk/>
            <pc:sldMk cId="777017526" sldId="311"/>
            <ac:spMk id="5" creationId="{29EE6CF0-714C-4986-EC62-D83C41495681}"/>
          </ac:spMkLst>
        </pc:spChg>
      </pc:sldChg>
      <pc:sldChg chg="modSp add mod modTransition modNotes modNotesTx">
        <pc:chgData name="Abdessamad Derraz" userId="4c6d9526346a9ae3" providerId="LiveId" clId="{CA7699A7-CBE9-4F2F-BAD6-7606B92AC2C5}" dt="2023-01-18T21:30:24.010" v="2489"/>
        <pc:sldMkLst>
          <pc:docMk/>
          <pc:sldMk cId="2974606464" sldId="312"/>
        </pc:sldMkLst>
        <pc:spChg chg="mod replST">
          <ac:chgData name="Abdessamad Derraz" userId="4c6d9526346a9ae3" providerId="LiveId" clId="{CA7699A7-CBE9-4F2F-BAD6-7606B92AC2C5}" dt="2023-01-18T21:26:19.651" v="877"/>
          <ac:spMkLst>
            <pc:docMk/>
            <pc:sldMk cId="2974606464" sldId="312"/>
            <ac:spMk id="5" creationId="{29EE6CF0-714C-4986-EC62-D83C41495681}"/>
          </ac:spMkLst>
        </pc:spChg>
      </pc:sldChg>
      <pc:sldChg chg="modSp add mod ord modTransition modNotes modNotesTx">
        <pc:chgData name="Abdessamad Derraz" userId="4c6d9526346a9ae3" providerId="LiveId" clId="{CA7699A7-CBE9-4F2F-BAD6-7606B92AC2C5}" dt="2023-01-18T21:30:24.010" v="2489"/>
        <pc:sldMkLst>
          <pc:docMk/>
          <pc:sldMk cId="757774828" sldId="313"/>
        </pc:sldMkLst>
        <pc:spChg chg="replST">
          <ac:chgData name="Abdessamad Derraz" userId="4c6d9526346a9ae3" providerId="LiveId" clId="{CA7699A7-CBE9-4F2F-BAD6-7606B92AC2C5}" dt="2023-01-18T21:26:19.738" v="896"/>
          <ac:spMkLst>
            <pc:docMk/>
            <pc:sldMk cId="757774828" sldId="313"/>
            <ac:spMk id="5" creationId="{29EE6CF0-714C-4986-EC62-D83C41495681}"/>
          </ac:spMkLst>
        </pc:spChg>
      </pc:sldChg>
      <pc:sldChg chg="modSp add mod ord modTransition modNotesTx">
        <pc:chgData name="Abdessamad Derraz" userId="4c6d9526346a9ae3" providerId="LiveId" clId="{CA7699A7-CBE9-4F2F-BAD6-7606B92AC2C5}" dt="2023-01-18T21:30:24.010" v="2489"/>
        <pc:sldMkLst>
          <pc:docMk/>
          <pc:sldMk cId="2560542884" sldId="314"/>
        </pc:sldMkLst>
        <pc:spChg chg="replST">
          <ac:chgData name="Abdessamad Derraz" userId="4c6d9526346a9ae3" providerId="LiveId" clId="{CA7699A7-CBE9-4F2F-BAD6-7606B92AC2C5}" dt="2023-01-18T21:26:19.716" v="891"/>
          <ac:spMkLst>
            <pc:docMk/>
            <pc:sldMk cId="2560542884" sldId="314"/>
            <ac:spMk id="398" creationId="{00000000-0000-0000-0000-000000000000}"/>
          </ac:spMkLst>
        </pc:spChg>
        <pc:spChg chg="replST">
          <ac:chgData name="Abdessamad Derraz" userId="4c6d9526346a9ae3" providerId="LiveId" clId="{CA7699A7-CBE9-4F2F-BAD6-7606B92AC2C5}" dt="2023-01-18T21:26:19.720" v="892"/>
          <ac:spMkLst>
            <pc:docMk/>
            <pc:sldMk cId="2560542884" sldId="314"/>
            <ac:spMk id="399" creationId="{00000000-0000-0000-0000-000000000000}"/>
          </ac:spMkLst>
        </pc:spChg>
        <pc:spChg chg="replST">
          <ac:chgData name="Abdessamad Derraz" userId="4c6d9526346a9ae3" providerId="LiveId" clId="{CA7699A7-CBE9-4F2F-BAD6-7606B92AC2C5}" dt="2023-01-18T21:26:19.724" v="893"/>
          <ac:spMkLst>
            <pc:docMk/>
            <pc:sldMk cId="2560542884" sldId="314"/>
            <ac:spMk id="400" creationId="{00000000-0000-0000-0000-000000000000}"/>
          </ac:spMkLst>
        </pc:spChg>
        <pc:grpChg chg="replST">
          <ac:chgData name="Abdessamad Derraz" userId="4c6d9526346a9ae3" providerId="LiveId" clId="{CA7699A7-CBE9-4F2F-BAD6-7606B92AC2C5}" dt="2023-01-18T21:26:19.728" v="894"/>
          <ac:grpSpMkLst>
            <pc:docMk/>
            <pc:sldMk cId="2560542884" sldId="314"/>
            <ac:grpSpMk id="401" creationId="{00000000-0000-0000-0000-000000000000}"/>
          </ac:grpSpMkLst>
        </pc:grpChg>
        <pc:cxnChg chg="replST">
          <ac:chgData name="Abdessamad Derraz" userId="4c6d9526346a9ae3" providerId="LiveId" clId="{CA7699A7-CBE9-4F2F-BAD6-7606B92AC2C5}" dt="2023-01-18T21:26:19.733" v="895"/>
          <ac:cxnSpMkLst>
            <pc:docMk/>
            <pc:sldMk cId="2560542884" sldId="314"/>
            <ac:cxnSpMk id="406" creationId="{00000000-0000-0000-0000-000000000000}"/>
          </ac:cxnSpMkLst>
        </pc:cxnChg>
      </pc:sldChg>
      <pc:sldChg chg="addSp modSp add mod modTransition modAnim modNotes modNotesTx">
        <pc:chgData name="Abdessamad Derraz" userId="4c6d9526346a9ae3" providerId="LiveId" clId="{CA7699A7-CBE9-4F2F-BAD6-7606B92AC2C5}" dt="2023-01-20T15:38:59.024" v="2583"/>
        <pc:sldMkLst>
          <pc:docMk/>
          <pc:sldMk cId="1904814823" sldId="315"/>
        </pc:sldMkLst>
        <pc:spChg chg="replST">
          <ac:chgData name="Abdessamad Derraz" userId="4c6d9526346a9ae3" providerId="LiveId" clId="{CA7699A7-CBE9-4F2F-BAD6-7606B92AC2C5}" dt="2023-01-18T21:26:19.742" v="897"/>
          <ac:spMkLst>
            <pc:docMk/>
            <pc:sldMk cId="1904814823" sldId="315"/>
            <ac:spMk id="5" creationId="{29EE6CF0-714C-4986-EC62-D83C41495681}"/>
          </ac:spMkLst>
        </pc:spChg>
        <pc:graphicFrameChg chg="add mod replST">
          <ac:chgData name="Abdessamad Derraz" userId="4c6d9526346a9ae3" providerId="LiveId" clId="{CA7699A7-CBE9-4F2F-BAD6-7606B92AC2C5}" dt="2023-01-20T15:38:57.740" v="2582"/>
          <ac:graphicFrameMkLst>
            <pc:docMk/>
            <pc:sldMk cId="1904814823" sldId="315"/>
            <ac:graphicFrameMk id="2" creationId="{BB642370-CC73-C214-BCAC-E7C7EEBCE77F}"/>
          </ac:graphicFrameMkLst>
        </pc:graphicFrameChg>
      </pc:sldChg>
      <pc:sldChg chg="modSp add mod ord modTransition modNotesTx">
        <pc:chgData name="Abdessamad Derraz" userId="4c6d9526346a9ae3" providerId="LiveId" clId="{CA7699A7-CBE9-4F2F-BAD6-7606B92AC2C5}" dt="2023-01-18T21:30:24.010" v="2489"/>
        <pc:sldMkLst>
          <pc:docMk/>
          <pc:sldMk cId="3863508511" sldId="316"/>
        </pc:sldMkLst>
        <pc:spChg chg="replST">
          <ac:chgData name="Abdessamad Derraz" userId="4c6d9526346a9ae3" providerId="LiveId" clId="{CA7699A7-CBE9-4F2F-BAD6-7606B92AC2C5}" dt="2023-01-18T21:26:19.751" v="899"/>
          <ac:spMkLst>
            <pc:docMk/>
            <pc:sldMk cId="3863508511" sldId="316"/>
            <ac:spMk id="398" creationId="{00000000-0000-0000-0000-000000000000}"/>
          </ac:spMkLst>
        </pc:spChg>
        <pc:spChg chg="mod replST">
          <ac:chgData name="Abdessamad Derraz" userId="4c6d9526346a9ae3" providerId="LiveId" clId="{CA7699A7-CBE9-4F2F-BAD6-7606B92AC2C5}" dt="2023-01-18T21:26:19.755" v="900"/>
          <ac:spMkLst>
            <pc:docMk/>
            <pc:sldMk cId="3863508511" sldId="316"/>
            <ac:spMk id="399" creationId="{00000000-0000-0000-0000-000000000000}"/>
          </ac:spMkLst>
        </pc:spChg>
        <pc:spChg chg="replST">
          <ac:chgData name="Abdessamad Derraz" userId="4c6d9526346a9ae3" providerId="LiveId" clId="{CA7699A7-CBE9-4F2F-BAD6-7606B92AC2C5}" dt="2023-01-18T21:26:19.760" v="901"/>
          <ac:spMkLst>
            <pc:docMk/>
            <pc:sldMk cId="3863508511" sldId="316"/>
            <ac:spMk id="400" creationId="{00000000-0000-0000-0000-000000000000}"/>
          </ac:spMkLst>
        </pc:spChg>
        <pc:grpChg chg="replST">
          <ac:chgData name="Abdessamad Derraz" userId="4c6d9526346a9ae3" providerId="LiveId" clId="{CA7699A7-CBE9-4F2F-BAD6-7606B92AC2C5}" dt="2023-01-18T21:26:19.763" v="902"/>
          <ac:grpSpMkLst>
            <pc:docMk/>
            <pc:sldMk cId="3863508511" sldId="316"/>
            <ac:grpSpMk id="401" creationId="{00000000-0000-0000-0000-000000000000}"/>
          </ac:grpSpMkLst>
        </pc:grpChg>
        <pc:cxnChg chg="replST">
          <ac:chgData name="Abdessamad Derraz" userId="4c6d9526346a9ae3" providerId="LiveId" clId="{CA7699A7-CBE9-4F2F-BAD6-7606B92AC2C5}" dt="2023-01-18T21:26:19.767" v="903"/>
          <ac:cxnSpMkLst>
            <pc:docMk/>
            <pc:sldMk cId="3863508511" sldId="316"/>
            <ac:cxnSpMk id="406" creationId="{00000000-0000-0000-0000-000000000000}"/>
          </ac:cxnSpMkLst>
        </pc:cxnChg>
      </pc:sldChg>
      <pc:sldChg chg="addSp delSp modSp add mod ord modTransition modNotes modNotesTx">
        <pc:chgData name="Abdessamad Derraz" userId="4c6d9526346a9ae3" providerId="LiveId" clId="{CA7699A7-CBE9-4F2F-BAD6-7606B92AC2C5}" dt="2023-01-18T21:30:24.010" v="2489"/>
        <pc:sldMkLst>
          <pc:docMk/>
          <pc:sldMk cId="298948120" sldId="317"/>
        </pc:sldMkLst>
        <pc:spChg chg="add del mod">
          <ac:chgData name="Abdessamad Derraz" userId="4c6d9526346a9ae3" providerId="LiveId" clId="{CA7699A7-CBE9-4F2F-BAD6-7606B92AC2C5}" dt="2023-01-18T14:05:05.632" v="100" actId="478"/>
          <ac:spMkLst>
            <pc:docMk/>
            <pc:sldMk cId="298948120" sldId="317"/>
            <ac:spMk id="2" creationId="{936168AB-D4D9-5B1D-6EFB-21354B992DF5}"/>
          </ac:spMkLst>
        </pc:spChg>
        <pc:spChg chg="replST">
          <ac:chgData name="Abdessamad Derraz" userId="4c6d9526346a9ae3" providerId="LiveId" clId="{CA7699A7-CBE9-4F2F-BAD6-7606B92AC2C5}" dt="2023-01-18T21:26:19.771" v="904"/>
          <ac:spMkLst>
            <pc:docMk/>
            <pc:sldMk cId="298948120" sldId="317"/>
            <ac:spMk id="5" creationId="{29EE6CF0-714C-4986-EC62-D83C41495681}"/>
          </ac:spMkLst>
        </pc:spChg>
        <pc:graphicFrameChg chg="add mod">
          <ac:chgData name="Abdessamad Derraz" userId="4c6d9526346a9ae3" providerId="LiveId" clId="{CA7699A7-CBE9-4F2F-BAD6-7606B92AC2C5}" dt="2023-01-18T20:38:17.784" v="349"/>
          <ac:graphicFrameMkLst>
            <pc:docMk/>
            <pc:sldMk cId="298948120" sldId="317"/>
            <ac:graphicFrameMk id="2" creationId="{8BAB52F6-3D4C-E0A5-AA42-32A2C80DF2C6}"/>
          </ac:graphicFrameMkLst>
        </pc:graphicFrameChg>
        <pc:graphicFrameChg chg="add del mod modGraphic">
          <ac:chgData name="Abdessamad Derraz" userId="4c6d9526346a9ae3" providerId="LiveId" clId="{CA7699A7-CBE9-4F2F-BAD6-7606B92AC2C5}" dt="2023-01-18T20:39:18.894" v="367"/>
          <ac:graphicFrameMkLst>
            <pc:docMk/>
            <pc:sldMk cId="298948120" sldId="317"/>
            <ac:graphicFrameMk id="3" creationId="{79C2A1D8-6A76-BDE4-E168-04A82DD1DDB2}"/>
          </ac:graphicFrameMkLst>
        </pc:graphicFrameChg>
        <pc:graphicFrameChg chg="add mod replST modGraphic">
          <ac:chgData name="Abdessamad Derraz" userId="4c6d9526346a9ae3" providerId="LiveId" clId="{CA7699A7-CBE9-4F2F-BAD6-7606B92AC2C5}" dt="2023-01-18T21:26:19.776" v="905"/>
          <ac:graphicFrameMkLst>
            <pc:docMk/>
            <pc:sldMk cId="298948120" sldId="317"/>
            <ac:graphicFrameMk id="4" creationId="{BABC65C0-4B95-2123-677A-08602A02B75D}"/>
          </ac:graphicFrameMkLst>
        </pc:graphicFrameChg>
      </pc:sldChg>
      <pc:sldChg chg="addSp modSp add mod modTransition modNotes modNotesTx">
        <pc:chgData name="Abdessamad Derraz" userId="4c6d9526346a9ae3" providerId="LiveId" clId="{CA7699A7-CBE9-4F2F-BAD6-7606B92AC2C5}" dt="2023-01-18T21:30:24.010" v="2489"/>
        <pc:sldMkLst>
          <pc:docMk/>
          <pc:sldMk cId="3559179835" sldId="318"/>
        </pc:sldMkLst>
        <pc:spChg chg="replST">
          <ac:chgData name="Abdessamad Derraz" userId="4c6d9526346a9ae3" providerId="LiveId" clId="{CA7699A7-CBE9-4F2F-BAD6-7606B92AC2C5}" dt="2023-01-18T21:26:19.781" v="906"/>
          <ac:spMkLst>
            <pc:docMk/>
            <pc:sldMk cId="3559179835" sldId="318"/>
            <ac:spMk id="5" creationId="{29EE6CF0-714C-4986-EC62-D83C41495681}"/>
          </ac:spMkLst>
        </pc:spChg>
        <pc:graphicFrameChg chg="add mod replST modGraphic">
          <ac:chgData name="Abdessamad Derraz" userId="4c6d9526346a9ae3" providerId="LiveId" clId="{CA7699A7-CBE9-4F2F-BAD6-7606B92AC2C5}" dt="2023-01-18T21:26:19.787" v="907"/>
          <ac:graphicFrameMkLst>
            <pc:docMk/>
            <pc:sldMk cId="3559179835" sldId="318"/>
            <ac:graphicFrameMk id="2" creationId="{F386A628-9E26-E686-01BF-38AED2BDD8FD}"/>
          </ac:graphicFrameMkLst>
        </pc:graphicFrameChg>
      </pc:sldChg>
      <pc:sldChg chg="modSp add mod ord modTransition modNotesTx">
        <pc:chgData name="Abdessamad Derraz" userId="4c6d9526346a9ae3" providerId="LiveId" clId="{CA7699A7-CBE9-4F2F-BAD6-7606B92AC2C5}" dt="2023-01-18T21:30:24.010" v="2489"/>
        <pc:sldMkLst>
          <pc:docMk/>
          <pc:sldMk cId="2159571064" sldId="319"/>
        </pc:sldMkLst>
        <pc:spChg chg="replST">
          <ac:chgData name="Abdessamad Derraz" userId="4c6d9526346a9ae3" providerId="LiveId" clId="{CA7699A7-CBE9-4F2F-BAD6-7606B92AC2C5}" dt="2023-01-18T21:26:19.797" v="909"/>
          <ac:spMkLst>
            <pc:docMk/>
            <pc:sldMk cId="2159571064" sldId="319"/>
            <ac:spMk id="398" creationId="{00000000-0000-0000-0000-000000000000}"/>
          </ac:spMkLst>
        </pc:spChg>
        <pc:spChg chg="mod replST">
          <ac:chgData name="Abdessamad Derraz" userId="4c6d9526346a9ae3" providerId="LiveId" clId="{CA7699A7-CBE9-4F2F-BAD6-7606B92AC2C5}" dt="2023-01-18T21:26:19.802" v="910"/>
          <ac:spMkLst>
            <pc:docMk/>
            <pc:sldMk cId="2159571064" sldId="319"/>
            <ac:spMk id="399" creationId="{00000000-0000-0000-0000-000000000000}"/>
          </ac:spMkLst>
        </pc:spChg>
        <pc:spChg chg="replST">
          <ac:chgData name="Abdessamad Derraz" userId="4c6d9526346a9ae3" providerId="LiveId" clId="{CA7699A7-CBE9-4F2F-BAD6-7606B92AC2C5}" dt="2023-01-18T21:26:19.805" v="911"/>
          <ac:spMkLst>
            <pc:docMk/>
            <pc:sldMk cId="2159571064" sldId="319"/>
            <ac:spMk id="400" creationId="{00000000-0000-0000-0000-000000000000}"/>
          </ac:spMkLst>
        </pc:spChg>
        <pc:grpChg chg="replST">
          <ac:chgData name="Abdessamad Derraz" userId="4c6d9526346a9ae3" providerId="LiveId" clId="{CA7699A7-CBE9-4F2F-BAD6-7606B92AC2C5}" dt="2023-01-18T21:26:19.810" v="912"/>
          <ac:grpSpMkLst>
            <pc:docMk/>
            <pc:sldMk cId="2159571064" sldId="319"/>
            <ac:grpSpMk id="401" creationId="{00000000-0000-0000-0000-000000000000}"/>
          </ac:grpSpMkLst>
        </pc:grpChg>
        <pc:cxnChg chg="replST">
          <ac:chgData name="Abdessamad Derraz" userId="4c6d9526346a9ae3" providerId="LiveId" clId="{CA7699A7-CBE9-4F2F-BAD6-7606B92AC2C5}" dt="2023-01-18T21:26:19.814" v="913"/>
          <ac:cxnSpMkLst>
            <pc:docMk/>
            <pc:sldMk cId="2159571064" sldId="319"/>
            <ac:cxnSpMk id="406" creationId="{00000000-0000-0000-0000-000000000000}"/>
          </ac:cxnSpMkLst>
        </pc:cxnChg>
      </pc:sldChg>
      <pc:sldChg chg="modSp add mod ord modTransition modNotes modNotesTx">
        <pc:chgData name="Abdessamad Derraz" userId="4c6d9526346a9ae3" providerId="LiveId" clId="{CA7699A7-CBE9-4F2F-BAD6-7606B92AC2C5}" dt="2023-01-18T21:30:24.010" v="2489"/>
        <pc:sldMkLst>
          <pc:docMk/>
          <pc:sldMk cId="691483420" sldId="320"/>
        </pc:sldMkLst>
        <pc:spChg chg="replST">
          <ac:chgData name="Abdessamad Derraz" userId="4c6d9526346a9ae3" providerId="LiveId" clId="{CA7699A7-CBE9-4F2F-BAD6-7606B92AC2C5}" dt="2023-01-18T21:26:19.820" v="914"/>
          <ac:spMkLst>
            <pc:docMk/>
            <pc:sldMk cId="691483420" sldId="320"/>
            <ac:spMk id="5" creationId="{29EE6CF0-714C-4986-EC62-D83C41495681}"/>
          </ac:spMkLst>
        </pc:spChg>
      </pc:sldChg>
      <pc:sldChg chg="modSp add mod ord modTransition modNotesTx">
        <pc:chgData name="Abdessamad Derraz" userId="4c6d9526346a9ae3" providerId="LiveId" clId="{CA7699A7-CBE9-4F2F-BAD6-7606B92AC2C5}" dt="2023-01-18T21:30:24.010" v="2489"/>
        <pc:sldMkLst>
          <pc:docMk/>
          <pc:sldMk cId="1307739982" sldId="321"/>
        </pc:sldMkLst>
        <pc:spChg chg="replST">
          <ac:chgData name="Abdessamad Derraz" userId="4c6d9526346a9ae3" providerId="LiveId" clId="{CA7699A7-CBE9-4F2F-BAD6-7606B92AC2C5}" dt="2023-01-18T21:26:19.826" v="915"/>
          <ac:spMkLst>
            <pc:docMk/>
            <pc:sldMk cId="1307739982" sldId="321"/>
            <ac:spMk id="398" creationId="{00000000-0000-0000-0000-000000000000}"/>
          </ac:spMkLst>
        </pc:spChg>
        <pc:spChg chg="mod replST">
          <ac:chgData name="Abdessamad Derraz" userId="4c6d9526346a9ae3" providerId="LiveId" clId="{CA7699A7-CBE9-4F2F-BAD6-7606B92AC2C5}" dt="2023-01-18T21:26:19.830" v="916"/>
          <ac:spMkLst>
            <pc:docMk/>
            <pc:sldMk cId="1307739982" sldId="321"/>
            <ac:spMk id="399" creationId="{00000000-0000-0000-0000-000000000000}"/>
          </ac:spMkLst>
        </pc:spChg>
        <pc:spChg chg="replST">
          <ac:chgData name="Abdessamad Derraz" userId="4c6d9526346a9ae3" providerId="LiveId" clId="{CA7699A7-CBE9-4F2F-BAD6-7606B92AC2C5}" dt="2023-01-18T21:26:19.835" v="917"/>
          <ac:spMkLst>
            <pc:docMk/>
            <pc:sldMk cId="1307739982" sldId="321"/>
            <ac:spMk id="400" creationId="{00000000-0000-0000-0000-000000000000}"/>
          </ac:spMkLst>
        </pc:spChg>
        <pc:grpChg chg="replST">
          <ac:chgData name="Abdessamad Derraz" userId="4c6d9526346a9ae3" providerId="LiveId" clId="{CA7699A7-CBE9-4F2F-BAD6-7606B92AC2C5}" dt="2023-01-18T21:26:19.840" v="918"/>
          <ac:grpSpMkLst>
            <pc:docMk/>
            <pc:sldMk cId="1307739982" sldId="321"/>
            <ac:grpSpMk id="401" creationId="{00000000-0000-0000-0000-000000000000}"/>
          </ac:grpSpMkLst>
        </pc:grpChg>
        <pc:cxnChg chg="replST">
          <ac:chgData name="Abdessamad Derraz" userId="4c6d9526346a9ae3" providerId="LiveId" clId="{CA7699A7-CBE9-4F2F-BAD6-7606B92AC2C5}" dt="2023-01-18T21:26:19.845" v="919"/>
          <ac:cxnSpMkLst>
            <pc:docMk/>
            <pc:sldMk cId="1307739982" sldId="321"/>
            <ac:cxnSpMk id="406" creationId="{00000000-0000-0000-0000-000000000000}"/>
          </ac:cxnSpMkLst>
        </pc:cxnChg>
      </pc:sldChg>
      <pc:sldChg chg="addSp delSp modSp add mod ord modTransition modNotes modNotesTx">
        <pc:chgData name="Abdessamad Derraz" userId="4c6d9526346a9ae3" providerId="LiveId" clId="{CA7699A7-CBE9-4F2F-BAD6-7606B92AC2C5}" dt="2023-01-18T21:30:24.010" v="2489"/>
        <pc:sldMkLst>
          <pc:docMk/>
          <pc:sldMk cId="4047841379" sldId="322"/>
        </pc:sldMkLst>
        <pc:spChg chg="add del replST">
          <ac:chgData name="Abdessamad Derraz" userId="4c6d9526346a9ae3" providerId="LiveId" clId="{CA7699A7-CBE9-4F2F-BAD6-7606B92AC2C5}" dt="2023-01-18T21:26:19.852" v="920"/>
          <ac:spMkLst>
            <pc:docMk/>
            <pc:sldMk cId="4047841379" sldId="322"/>
            <ac:spMk id="5" creationId="{29EE6CF0-714C-4986-EC62-D83C41495681}"/>
          </ac:spMkLst>
        </pc:spChg>
        <pc:graphicFrameChg chg="add del mod">
          <ac:chgData name="Abdessamad Derraz" userId="4c6d9526346a9ae3" providerId="LiveId" clId="{CA7699A7-CBE9-4F2F-BAD6-7606B92AC2C5}" dt="2023-01-18T20:36:02.793" v="338" actId="478"/>
          <ac:graphicFrameMkLst>
            <pc:docMk/>
            <pc:sldMk cId="4047841379" sldId="322"/>
            <ac:graphicFrameMk id="2" creationId="{8BAB52F6-3D4C-E0A5-AA42-32A2C80DF2C6}"/>
          </ac:graphicFrameMkLst>
        </pc:graphicFrameChg>
        <pc:graphicFrameChg chg="add mod replST">
          <ac:chgData name="Abdessamad Derraz" userId="4c6d9526346a9ae3" providerId="LiveId" clId="{CA7699A7-CBE9-4F2F-BAD6-7606B92AC2C5}" dt="2023-01-18T21:26:19.858" v="921"/>
          <ac:graphicFrameMkLst>
            <pc:docMk/>
            <pc:sldMk cId="4047841379" sldId="322"/>
            <ac:graphicFrameMk id="3" creationId="{8BAB52F6-3D4C-E0A5-AA42-32A2C80DF2C6}"/>
          </ac:graphicFrameMkLst>
        </pc:graphicFrameChg>
      </pc:sldChg>
      <pc:sldChg chg="modSp add mod ord modTransition modNotesTx">
        <pc:chgData name="Abdessamad Derraz" userId="4c6d9526346a9ae3" providerId="LiveId" clId="{CA7699A7-CBE9-4F2F-BAD6-7606B92AC2C5}" dt="2023-01-18T21:30:24.010" v="2489"/>
        <pc:sldMkLst>
          <pc:docMk/>
          <pc:sldMk cId="4191415687" sldId="323"/>
        </pc:sldMkLst>
        <pc:spChg chg="replST">
          <ac:chgData name="Abdessamad Derraz" userId="4c6d9526346a9ae3" providerId="LiveId" clId="{CA7699A7-CBE9-4F2F-BAD6-7606B92AC2C5}" dt="2023-01-18T21:26:19.863" v="922"/>
          <ac:spMkLst>
            <pc:docMk/>
            <pc:sldMk cId="4191415687" sldId="323"/>
            <ac:spMk id="398" creationId="{00000000-0000-0000-0000-000000000000}"/>
          </ac:spMkLst>
        </pc:spChg>
        <pc:spChg chg="mod replST">
          <ac:chgData name="Abdessamad Derraz" userId="4c6d9526346a9ae3" providerId="LiveId" clId="{CA7699A7-CBE9-4F2F-BAD6-7606B92AC2C5}" dt="2023-01-18T21:26:19.873" v="923"/>
          <ac:spMkLst>
            <pc:docMk/>
            <pc:sldMk cId="4191415687" sldId="323"/>
            <ac:spMk id="399" creationId="{00000000-0000-0000-0000-000000000000}"/>
          </ac:spMkLst>
        </pc:spChg>
        <pc:spChg chg="replST">
          <ac:chgData name="Abdessamad Derraz" userId="4c6d9526346a9ae3" providerId="LiveId" clId="{CA7699A7-CBE9-4F2F-BAD6-7606B92AC2C5}" dt="2023-01-18T21:26:19.877" v="924"/>
          <ac:spMkLst>
            <pc:docMk/>
            <pc:sldMk cId="4191415687" sldId="323"/>
            <ac:spMk id="400" creationId="{00000000-0000-0000-0000-000000000000}"/>
          </ac:spMkLst>
        </pc:spChg>
        <pc:grpChg chg="replST">
          <ac:chgData name="Abdessamad Derraz" userId="4c6d9526346a9ae3" providerId="LiveId" clId="{CA7699A7-CBE9-4F2F-BAD6-7606B92AC2C5}" dt="2023-01-18T21:26:19.883" v="925"/>
          <ac:grpSpMkLst>
            <pc:docMk/>
            <pc:sldMk cId="4191415687" sldId="323"/>
            <ac:grpSpMk id="401" creationId="{00000000-0000-0000-0000-000000000000}"/>
          </ac:grpSpMkLst>
        </pc:grpChg>
        <pc:cxnChg chg="replST">
          <ac:chgData name="Abdessamad Derraz" userId="4c6d9526346a9ae3" providerId="LiveId" clId="{CA7699A7-CBE9-4F2F-BAD6-7606B92AC2C5}" dt="2023-01-18T21:26:19.887" v="926"/>
          <ac:cxnSpMkLst>
            <pc:docMk/>
            <pc:sldMk cId="4191415687" sldId="323"/>
            <ac:cxnSpMk id="406" creationId="{00000000-0000-0000-0000-000000000000}"/>
          </ac:cxnSpMkLst>
        </pc:cxnChg>
      </pc:sldChg>
      <pc:sldChg chg="modSp add mod ord modTransition modNotes modNotesTx">
        <pc:chgData name="Abdessamad Derraz" userId="4c6d9526346a9ae3" providerId="LiveId" clId="{CA7699A7-CBE9-4F2F-BAD6-7606B92AC2C5}" dt="2023-01-18T21:30:24.010" v="2489"/>
        <pc:sldMkLst>
          <pc:docMk/>
          <pc:sldMk cId="657325534" sldId="324"/>
        </pc:sldMkLst>
        <pc:spChg chg="replST">
          <ac:chgData name="Abdessamad Derraz" userId="4c6d9526346a9ae3" providerId="LiveId" clId="{CA7699A7-CBE9-4F2F-BAD6-7606B92AC2C5}" dt="2023-01-18T21:26:19.892" v="927"/>
          <ac:spMkLst>
            <pc:docMk/>
            <pc:sldMk cId="657325534" sldId="324"/>
            <ac:spMk id="5" creationId="{29EE6CF0-714C-4986-EC62-D83C41495681}"/>
          </ac:spMkLst>
        </pc:spChg>
      </pc:sldChg>
      <pc:sldChg chg="addSp delSp modSp add del mod ord">
        <pc:chgData name="Abdessamad Derraz" userId="4c6d9526346a9ae3" providerId="LiveId" clId="{CA7699A7-CBE9-4F2F-BAD6-7606B92AC2C5}" dt="2023-01-18T14:17:48.617" v="164" actId="47"/>
        <pc:sldMkLst>
          <pc:docMk/>
          <pc:sldMk cId="2691638908" sldId="325"/>
        </pc:sldMkLst>
        <pc:spChg chg="add del mod">
          <ac:chgData name="Abdessamad Derraz" userId="4c6d9526346a9ae3" providerId="LiveId" clId="{CA7699A7-CBE9-4F2F-BAD6-7606B92AC2C5}" dt="2023-01-18T14:15:53.246" v="151" actId="21"/>
          <ac:spMkLst>
            <pc:docMk/>
            <pc:sldMk cId="2691638908" sldId="325"/>
            <ac:spMk id="3" creationId="{C5F35A7F-FF7A-6233-D5DF-835814173C32}"/>
          </ac:spMkLst>
        </pc:spChg>
        <pc:spChg chg="add del mod">
          <ac:chgData name="Abdessamad Derraz" userId="4c6d9526346a9ae3" providerId="LiveId" clId="{CA7699A7-CBE9-4F2F-BAD6-7606B92AC2C5}" dt="2023-01-18T14:15:53.246" v="151" actId="21"/>
          <ac:spMkLst>
            <pc:docMk/>
            <pc:sldMk cId="2691638908" sldId="325"/>
            <ac:spMk id="5" creationId="{6032539F-3FD9-F54A-E4B1-0439955517FE}"/>
          </ac:spMkLst>
        </pc:spChg>
        <pc:spChg chg="add del mod">
          <ac:chgData name="Abdessamad Derraz" userId="4c6d9526346a9ae3" providerId="LiveId" clId="{CA7699A7-CBE9-4F2F-BAD6-7606B92AC2C5}" dt="2023-01-18T14:15:53.246" v="151" actId="21"/>
          <ac:spMkLst>
            <pc:docMk/>
            <pc:sldMk cId="2691638908" sldId="325"/>
            <ac:spMk id="7" creationId="{F8A27CC7-5A69-D471-BDC7-EBA23C70D294}"/>
          </ac:spMkLst>
        </pc:spChg>
        <pc:spChg chg="add del mod">
          <ac:chgData name="Abdessamad Derraz" userId="4c6d9526346a9ae3" providerId="LiveId" clId="{CA7699A7-CBE9-4F2F-BAD6-7606B92AC2C5}" dt="2023-01-18T14:17:32.095" v="162" actId="207"/>
          <ac:spMkLst>
            <pc:docMk/>
            <pc:sldMk cId="2691638908" sldId="325"/>
            <ac:spMk id="965" creationId="{00000000-0000-0000-0000-000000000000}"/>
          </ac:spMkLst>
        </pc:spChg>
        <pc:spChg chg="add del">
          <ac:chgData name="Abdessamad Derraz" userId="4c6d9526346a9ae3" providerId="LiveId" clId="{CA7699A7-CBE9-4F2F-BAD6-7606B92AC2C5}" dt="2023-01-18T14:15:53.246" v="151" actId="21"/>
          <ac:spMkLst>
            <pc:docMk/>
            <pc:sldMk cId="2691638908" sldId="325"/>
            <ac:spMk id="966" creationId="{00000000-0000-0000-0000-000000000000}"/>
          </ac:spMkLst>
        </pc:spChg>
        <pc:spChg chg="del">
          <ac:chgData name="Abdessamad Derraz" userId="4c6d9526346a9ae3" providerId="LiveId" clId="{CA7699A7-CBE9-4F2F-BAD6-7606B92AC2C5}" dt="2023-01-18T14:15:35.679" v="147" actId="478"/>
          <ac:spMkLst>
            <pc:docMk/>
            <pc:sldMk cId="2691638908" sldId="325"/>
            <ac:spMk id="967" creationId="{00000000-0000-0000-0000-000000000000}"/>
          </ac:spMkLst>
        </pc:spChg>
        <pc:spChg chg="add del">
          <ac:chgData name="Abdessamad Derraz" userId="4c6d9526346a9ae3" providerId="LiveId" clId="{CA7699A7-CBE9-4F2F-BAD6-7606B92AC2C5}" dt="2023-01-18T14:15:53.246" v="151" actId="21"/>
          <ac:spMkLst>
            <pc:docMk/>
            <pc:sldMk cId="2691638908" sldId="325"/>
            <ac:spMk id="968" creationId="{00000000-0000-0000-0000-000000000000}"/>
          </ac:spMkLst>
        </pc:spChg>
        <pc:spChg chg="add del">
          <ac:chgData name="Abdessamad Derraz" userId="4c6d9526346a9ae3" providerId="LiveId" clId="{CA7699A7-CBE9-4F2F-BAD6-7606B92AC2C5}" dt="2023-01-18T14:15:53.246" v="151" actId="21"/>
          <ac:spMkLst>
            <pc:docMk/>
            <pc:sldMk cId="2691638908" sldId="325"/>
            <ac:spMk id="974" creationId="{00000000-0000-0000-0000-000000000000}"/>
          </ac:spMkLst>
        </pc:spChg>
        <pc:grpChg chg="add del">
          <ac:chgData name="Abdessamad Derraz" userId="4c6d9526346a9ae3" providerId="LiveId" clId="{CA7699A7-CBE9-4F2F-BAD6-7606B92AC2C5}" dt="2023-01-18T14:15:53.246" v="151" actId="21"/>
          <ac:grpSpMkLst>
            <pc:docMk/>
            <pc:sldMk cId="2691638908" sldId="325"/>
            <ac:grpSpMk id="969" creationId="{00000000-0000-0000-0000-000000000000}"/>
          </ac:grpSpMkLst>
        </pc:grpChg>
        <pc:grpChg chg="add del">
          <ac:chgData name="Abdessamad Derraz" userId="4c6d9526346a9ae3" providerId="LiveId" clId="{CA7699A7-CBE9-4F2F-BAD6-7606B92AC2C5}" dt="2023-01-18T14:15:53.246" v="151" actId="21"/>
          <ac:grpSpMkLst>
            <pc:docMk/>
            <pc:sldMk cId="2691638908" sldId="325"/>
            <ac:grpSpMk id="975" creationId="{00000000-0000-0000-0000-000000000000}"/>
          </ac:grpSpMkLst>
        </pc:grpChg>
        <pc:grpChg chg="add del">
          <ac:chgData name="Abdessamad Derraz" userId="4c6d9526346a9ae3" providerId="LiveId" clId="{CA7699A7-CBE9-4F2F-BAD6-7606B92AC2C5}" dt="2023-01-18T14:15:53.246" v="151" actId="21"/>
          <ac:grpSpMkLst>
            <pc:docMk/>
            <pc:sldMk cId="2691638908" sldId="325"/>
            <ac:grpSpMk id="980" creationId="{00000000-0000-0000-0000-000000000000}"/>
          </ac:grpSpMkLst>
        </pc:grpChg>
        <pc:grpChg chg="add del">
          <ac:chgData name="Abdessamad Derraz" userId="4c6d9526346a9ae3" providerId="LiveId" clId="{CA7699A7-CBE9-4F2F-BAD6-7606B92AC2C5}" dt="2023-01-18T14:15:53.246" v="151" actId="21"/>
          <ac:grpSpMkLst>
            <pc:docMk/>
            <pc:sldMk cId="2691638908" sldId="325"/>
            <ac:grpSpMk id="984" creationId="{00000000-0000-0000-0000-000000000000}"/>
          </ac:grpSpMkLst>
        </pc:grpChg>
      </pc:sldChg>
      <pc:sldChg chg="addSp delSp modSp add mod ord modTransition modClrScheme chgLayout modNotes modNotesTx">
        <pc:chgData name="Abdessamad Derraz" userId="4c6d9526346a9ae3" providerId="LiveId" clId="{CA7699A7-CBE9-4F2F-BAD6-7606B92AC2C5}" dt="2023-01-18T21:30:24.010" v="2489"/>
        <pc:sldMkLst>
          <pc:docMk/>
          <pc:sldMk cId="4245525914" sldId="326"/>
        </pc:sldMkLst>
        <pc:spChg chg="add del mod ord">
          <ac:chgData name="Abdessamad Derraz" userId="4c6d9526346a9ae3" providerId="LiveId" clId="{CA7699A7-CBE9-4F2F-BAD6-7606B92AC2C5}" dt="2023-01-18T14:15:26.857" v="145" actId="478"/>
          <ac:spMkLst>
            <pc:docMk/>
            <pc:sldMk cId="4245525914" sldId="326"/>
            <ac:spMk id="2" creationId="{E56F4C7E-6B7E-E474-E745-CDFEF8FC575B}"/>
          </ac:spMkLst>
        </pc:spChg>
        <pc:spChg chg="add del mod">
          <ac:chgData name="Abdessamad Derraz" userId="4c6d9526346a9ae3" providerId="LiveId" clId="{CA7699A7-CBE9-4F2F-BAD6-7606B92AC2C5}" dt="2023-01-18T14:15:28.461" v="146" actId="478"/>
          <ac:spMkLst>
            <pc:docMk/>
            <pc:sldMk cId="4245525914" sldId="326"/>
            <ac:spMk id="4" creationId="{467D0B86-3078-ABC7-BB19-3742CD7C394E}"/>
          </ac:spMkLst>
        </pc:spChg>
        <pc:spChg chg="add del mod">
          <ac:chgData name="Abdessamad Derraz" userId="4c6d9526346a9ae3" providerId="LiveId" clId="{CA7699A7-CBE9-4F2F-BAD6-7606B92AC2C5}" dt="2023-01-18T14:15:28.461" v="146" actId="478"/>
          <ac:spMkLst>
            <pc:docMk/>
            <pc:sldMk cId="4245525914" sldId="326"/>
            <ac:spMk id="6" creationId="{A2BB461C-50A4-6EFE-F9C3-44E157F8D448}"/>
          </ac:spMkLst>
        </pc:spChg>
        <pc:spChg chg="add del mod">
          <ac:chgData name="Abdessamad Derraz" userId="4c6d9526346a9ae3" providerId="LiveId" clId="{CA7699A7-CBE9-4F2F-BAD6-7606B92AC2C5}" dt="2023-01-18T14:15:47.110" v="150"/>
          <ac:spMkLst>
            <pc:docMk/>
            <pc:sldMk cId="4245525914" sldId="326"/>
            <ac:spMk id="7" creationId="{4E26A139-4309-B1FC-81CD-5BBD0AA39837}"/>
          </ac:spMkLst>
        </pc:spChg>
        <pc:spChg chg="add del mod">
          <ac:chgData name="Abdessamad Derraz" userId="4c6d9526346a9ae3" providerId="LiveId" clId="{CA7699A7-CBE9-4F2F-BAD6-7606B92AC2C5}" dt="2023-01-18T14:15:47.110" v="150"/>
          <ac:spMkLst>
            <pc:docMk/>
            <pc:sldMk cId="4245525914" sldId="326"/>
            <ac:spMk id="8" creationId="{E052D0D6-0C93-B1C4-FCBD-B127A886FABB}"/>
          </ac:spMkLst>
        </pc:spChg>
        <pc:spChg chg="add del mod">
          <ac:chgData name="Abdessamad Derraz" userId="4c6d9526346a9ae3" providerId="LiveId" clId="{CA7699A7-CBE9-4F2F-BAD6-7606B92AC2C5}" dt="2023-01-18T14:15:47.110" v="150"/>
          <ac:spMkLst>
            <pc:docMk/>
            <pc:sldMk cId="4245525914" sldId="326"/>
            <ac:spMk id="9" creationId="{ABEA6882-BD5C-1DB6-F783-5C181D8EF6A1}"/>
          </ac:spMkLst>
        </pc:spChg>
        <pc:spChg chg="add del mod">
          <ac:chgData name="Abdessamad Derraz" userId="4c6d9526346a9ae3" providerId="LiveId" clId="{CA7699A7-CBE9-4F2F-BAD6-7606B92AC2C5}" dt="2023-01-18T14:15:47.110" v="150"/>
          <ac:spMkLst>
            <pc:docMk/>
            <pc:sldMk cId="4245525914" sldId="326"/>
            <ac:spMk id="15" creationId="{7E61816C-9CC5-F5D4-A821-CE317394EA6C}"/>
          </ac:spMkLst>
        </pc:spChg>
        <pc:spChg chg="mod">
          <ac:chgData name="Abdessamad Derraz" userId="4c6d9526346a9ae3" providerId="LiveId" clId="{CA7699A7-CBE9-4F2F-BAD6-7606B92AC2C5}" dt="2023-01-18T14:15:43.921" v="149"/>
          <ac:spMkLst>
            <pc:docMk/>
            <pc:sldMk cId="4245525914" sldId="326"/>
            <ac:spMk id="17" creationId="{E610DDAB-0605-354F-3173-7DE1FE622EE7}"/>
          </ac:spMkLst>
        </pc:spChg>
        <pc:spChg chg="mod">
          <ac:chgData name="Abdessamad Derraz" userId="4c6d9526346a9ae3" providerId="LiveId" clId="{CA7699A7-CBE9-4F2F-BAD6-7606B92AC2C5}" dt="2023-01-18T14:15:43.921" v="149"/>
          <ac:spMkLst>
            <pc:docMk/>
            <pc:sldMk cId="4245525914" sldId="326"/>
            <ac:spMk id="18" creationId="{CCD96811-F99F-FD06-96E3-0664F92E04B7}"/>
          </ac:spMkLst>
        </pc:spChg>
        <pc:spChg chg="mod">
          <ac:chgData name="Abdessamad Derraz" userId="4c6d9526346a9ae3" providerId="LiveId" clId="{CA7699A7-CBE9-4F2F-BAD6-7606B92AC2C5}" dt="2023-01-18T14:15:43.921" v="149"/>
          <ac:spMkLst>
            <pc:docMk/>
            <pc:sldMk cId="4245525914" sldId="326"/>
            <ac:spMk id="19" creationId="{A57F8EE9-7F4B-913D-D85D-D37A8D5183E1}"/>
          </ac:spMkLst>
        </pc:spChg>
        <pc:spChg chg="mod">
          <ac:chgData name="Abdessamad Derraz" userId="4c6d9526346a9ae3" providerId="LiveId" clId="{CA7699A7-CBE9-4F2F-BAD6-7606B92AC2C5}" dt="2023-01-18T14:15:43.921" v="149"/>
          <ac:spMkLst>
            <pc:docMk/>
            <pc:sldMk cId="4245525914" sldId="326"/>
            <ac:spMk id="20" creationId="{99F6D796-E3CA-C81A-6780-09F4F3E3D551}"/>
          </ac:spMkLst>
        </pc:spChg>
        <pc:spChg chg="mod">
          <ac:chgData name="Abdessamad Derraz" userId="4c6d9526346a9ae3" providerId="LiveId" clId="{CA7699A7-CBE9-4F2F-BAD6-7606B92AC2C5}" dt="2023-01-18T14:15:43.921" v="149"/>
          <ac:spMkLst>
            <pc:docMk/>
            <pc:sldMk cId="4245525914" sldId="326"/>
            <ac:spMk id="22" creationId="{FC56862F-6F33-8413-34B6-6696E1A86037}"/>
          </ac:spMkLst>
        </pc:spChg>
        <pc:spChg chg="mod">
          <ac:chgData name="Abdessamad Derraz" userId="4c6d9526346a9ae3" providerId="LiveId" clId="{CA7699A7-CBE9-4F2F-BAD6-7606B92AC2C5}" dt="2023-01-18T14:15:43.921" v="149"/>
          <ac:spMkLst>
            <pc:docMk/>
            <pc:sldMk cId="4245525914" sldId="326"/>
            <ac:spMk id="23" creationId="{3D7CFE66-9A20-25F9-CD5B-3062487537B5}"/>
          </ac:spMkLst>
        </pc:spChg>
        <pc:spChg chg="mod">
          <ac:chgData name="Abdessamad Derraz" userId="4c6d9526346a9ae3" providerId="LiveId" clId="{CA7699A7-CBE9-4F2F-BAD6-7606B92AC2C5}" dt="2023-01-18T14:15:43.921" v="149"/>
          <ac:spMkLst>
            <pc:docMk/>
            <pc:sldMk cId="4245525914" sldId="326"/>
            <ac:spMk id="24" creationId="{42744EF9-8733-A094-78E6-B98FA9F44C30}"/>
          </ac:spMkLst>
        </pc:spChg>
        <pc:spChg chg="mod">
          <ac:chgData name="Abdessamad Derraz" userId="4c6d9526346a9ae3" providerId="LiveId" clId="{CA7699A7-CBE9-4F2F-BAD6-7606B92AC2C5}" dt="2023-01-18T14:15:43.921" v="149"/>
          <ac:spMkLst>
            <pc:docMk/>
            <pc:sldMk cId="4245525914" sldId="326"/>
            <ac:spMk id="27" creationId="{DF88A159-67DD-F33F-9EFA-0A3106F4E875}"/>
          </ac:spMkLst>
        </pc:spChg>
        <pc:spChg chg="mod">
          <ac:chgData name="Abdessamad Derraz" userId="4c6d9526346a9ae3" providerId="LiveId" clId="{CA7699A7-CBE9-4F2F-BAD6-7606B92AC2C5}" dt="2023-01-18T14:15:43.921" v="149"/>
          <ac:spMkLst>
            <pc:docMk/>
            <pc:sldMk cId="4245525914" sldId="326"/>
            <ac:spMk id="28" creationId="{2140462B-B3FD-B2D9-14B2-A095A9121E60}"/>
          </ac:spMkLst>
        </pc:spChg>
        <pc:spChg chg="mod">
          <ac:chgData name="Abdessamad Derraz" userId="4c6d9526346a9ae3" providerId="LiveId" clId="{CA7699A7-CBE9-4F2F-BAD6-7606B92AC2C5}" dt="2023-01-18T14:15:43.921" v="149"/>
          <ac:spMkLst>
            <pc:docMk/>
            <pc:sldMk cId="4245525914" sldId="326"/>
            <ac:spMk id="29" creationId="{D12A9747-4962-1AD8-7BA4-B96BF4FA2C06}"/>
          </ac:spMkLst>
        </pc:spChg>
        <pc:spChg chg="add del mod">
          <ac:chgData name="Abdessamad Derraz" userId="4c6d9526346a9ae3" providerId="LiveId" clId="{CA7699A7-CBE9-4F2F-BAD6-7606B92AC2C5}" dt="2023-01-18T14:16:33.067" v="155" actId="478"/>
          <ac:spMkLst>
            <pc:docMk/>
            <pc:sldMk cId="4245525914" sldId="326"/>
            <ac:spMk id="30" creationId="{69DE0538-23A0-053F-CFC3-29C9BF011822}"/>
          </ac:spMkLst>
        </pc:spChg>
        <pc:spChg chg="add del mod">
          <ac:chgData name="Abdessamad Derraz" userId="4c6d9526346a9ae3" providerId="LiveId" clId="{CA7699A7-CBE9-4F2F-BAD6-7606B92AC2C5}" dt="2023-01-18T14:16:37.279" v="156" actId="478"/>
          <ac:spMkLst>
            <pc:docMk/>
            <pc:sldMk cId="4245525914" sldId="326"/>
            <ac:spMk id="32" creationId="{F436C75F-CA64-FB32-C587-CEA88180C31D}"/>
          </ac:spMkLst>
        </pc:spChg>
        <pc:spChg chg="add mod replST">
          <ac:chgData name="Abdessamad Derraz" userId="4c6d9526346a9ae3" providerId="LiveId" clId="{CA7699A7-CBE9-4F2F-BAD6-7606B92AC2C5}" dt="2023-01-18T21:26:19.933" v="935"/>
          <ac:spMkLst>
            <pc:docMk/>
            <pc:sldMk cId="4245525914" sldId="326"/>
            <ac:spMk id="33" creationId="{98B25DD4-E64E-0609-C1B8-DA8B6EB2E465}"/>
          </ac:spMkLst>
        </pc:spChg>
        <pc:spChg chg="add mod replST">
          <ac:chgData name="Abdessamad Derraz" userId="4c6d9526346a9ae3" providerId="LiveId" clId="{CA7699A7-CBE9-4F2F-BAD6-7606B92AC2C5}" dt="2023-01-18T21:26:19.938" v="936"/>
          <ac:spMkLst>
            <pc:docMk/>
            <pc:sldMk cId="4245525914" sldId="326"/>
            <ac:spMk id="34" creationId="{17224C8C-B302-0248-A672-F859FC995726}"/>
          </ac:spMkLst>
        </pc:spChg>
        <pc:spChg chg="add mod replST">
          <ac:chgData name="Abdessamad Derraz" userId="4c6d9526346a9ae3" providerId="LiveId" clId="{CA7699A7-CBE9-4F2F-BAD6-7606B92AC2C5}" dt="2023-01-18T21:26:19.942" v="937"/>
          <ac:spMkLst>
            <pc:docMk/>
            <pc:sldMk cId="4245525914" sldId="326"/>
            <ac:spMk id="35" creationId="{C3808B58-E734-C40F-B3BC-F83F1B22C0BB}"/>
          </ac:spMkLst>
        </pc:spChg>
        <pc:spChg chg="add mod replST">
          <ac:chgData name="Abdessamad Derraz" userId="4c6d9526346a9ae3" providerId="LiveId" clId="{CA7699A7-CBE9-4F2F-BAD6-7606B92AC2C5}" dt="2023-01-18T21:26:19.949" v="939"/>
          <ac:spMkLst>
            <pc:docMk/>
            <pc:sldMk cId="4245525914" sldId="326"/>
            <ac:spMk id="41" creationId="{D5A33EB7-4ED8-67D7-EA60-9315938151D5}"/>
          </ac:spMkLst>
        </pc:spChg>
        <pc:spChg chg="mod">
          <ac:chgData name="Abdessamad Derraz" userId="4c6d9526346a9ae3" providerId="LiveId" clId="{CA7699A7-CBE9-4F2F-BAD6-7606B92AC2C5}" dt="2023-01-18T14:16:38.458" v="157"/>
          <ac:spMkLst>
            <pc:docMk/>
            <pc:sldMk cId="4245525914" sldId="326"/>
            <ac:spMk id="43" creationId="{276A0EFD-B033-65A1-F851-93F2D6F4BAC4}"/>
          </ac:spMkLst>
        </pc:spChg>
        <pc:spChg chg="mod">
          <ac:chgData name="Abdessamad Derraz" userId="4c6d9526346a9ae3" providerId="LiveId" clId="{CA7699A7-CBE9-4F2F-BAD6-7606B92AC2C5}" dt="2023-01-18T14:16:38.458" v="157"/>
          <ac:spMkLst>
            <pc:docMk/>
            <pc:sldMk cId="4245525914" sldId="326"/>
            <ac:spMk id="44" creationId="{E2408E05-31DB-1375-4B3B-5AF7ACCE8296}"/>
          </ac:spMkLst>
        </pc:spChg>
        <pc:spChg chg="mod">
          <ac:chgData name="Abdessamad Derraz" userId="4c6d9526346a9ae3" providerId="LiveId" clId="{CA7699A7-CBE9-4F2F-BAD6-7606B92AC2C5}" dt="2023-01-18T14:16:38.458" v="157"/>
          <ac:spMkLst>
            <pc:docMk/>
            <pc:sldMk cId="4245525914" sldId="326"/>
            <ac:spMk id="45" creationId="{2FEFC5BB-8469-17B1-DB0D-B556BAEDF1F3}"/>
          </ac:spMkLst>
        </pc:spChg>
        <pc:spChg chg="mod">
          <ac:chgData name="Abdessamad Derraz" userId="4c6d9526346a9ae3" providerId="LiveId" clId="{CA7699A7-CBE9-4F2F-BAD6-7606B92AC2C5}" dt="2023-01-18T14:16:38.458" v="157"/>
          <ac:spMkLst>
            <pc:docMk/>
            <pc:sldMk cId="4245525914" sldId="326"/>
            <ac:spMk id="46" creationId="{B5CD4603-4532-298B-44D3-40B34585A413}"/>
          </ac:spMkLst>
        </pc:spChg>
        <pc:spChg chg="mod">
          <ac:chgData name="Abdessamad Derraz" userId="4c6d9526346a9ae3" providerId="LiveId" clId="{CA7699A7-CBE9-4F2F-BAD6-7606B92AC2C5}" dt="2023-01-18T14:16:38.458" v="157"/>
          <ac:spMkLst>
            <pc:docMk/>
            <pc:sldMk cId="4245525914" sldId="326"/>
            <ac:spMk id="48" creationId="{26EDBBDE-D58B-8827-8D31-673A2EC3A7B2}"/>
          </ac:spMkLst>
        </pc:spChg>
        <pc:spChg chg="mod">
          <ac:chgData name="Abdessamad Derraz" userId="4c6d9526346a9ae3" providerId="LiveId" clId="{CA7699A7-CBE9-4F2F-BAD6-7606B92AC2C5}" dt="2023-01-18T14:16:38.458" v="157"/>
          <ac:spMkLst>
            <pc:docMk/>
            <pc:sldMk cId="4245525914" sldId="326"/>
            <ac:spMk id="49" creationId="{9D5CEE20-8198-C436-4E75-87EA93BFB453}"/>
          </ac:spMkLst>
        </pc:spChg>
        <pc:spChg chg="mod">
          <ac:chgData name="Abdessamad Derraz" userId="4c6d9526346a9ae3" providerId="LiveId" clId="{CA7699A7-CBE9-4F2F-BAD6-7606B92AC2C5}" dt="2023-01-18T14:16:38.458" v="157"/>
          <ac:spMkLst>
            <pc:docMk/>
            <pc:sldMk cId="4245525914" sldId="326"/>
            <ac:spMk id="50" creationId="{8471C872-F9F4-07EF-6965-0A25E3D58BE0}"/>
          </ac:spMkLst>
        </pc:spChg>
        <pc:spChg chg="mod">
          <ac:chgData name="Abdessamad Derraz" userId="4c6d9526346a9ae3" providerId="LiveId" clId="{CA7699A7-CBE9-4F2F-BAD6-7606B92AC2C5}" dt="2023-01-18T14:16:38.458" v="157"/>
          <ac:spMkLst>
            <pc:docMk/>
            <pc:sldMk cId="4245525914" sldId="326"/>
            <ac:spMk id="53" creationId="{0B2F089F-1971-C106-F938-6242D4FBB663}"/>
          </ac:spMkLst>
        </pc:spChg>
        <pc:spChg chg="mod">
          <ac:chgData name="Abdessamad Derraz" userId="4c6d9526346a9ae3" providerId="LiveId" clId="{CA7699A7-CBE9-4F2F-BAD6-7606B92AC2C5}" dt="2023-01-18T14:16:38.458" v="157"/>
          <ac:spMkLst>
            <pc:docMk/>
            <pc:sldMk cId="4245525914" sldId="326"/>
            <ac:spMk id="54" creationId="{70D2F8F7-626B-FF7A-724E-7D839B46A657}"/>
          </ac:spMkLst>
        </pc:spChg>
        <pc:spChg chg="mod">
          <ac:chgData name="Abdessamad Derraz" userId="4c6d9526346a9ae3" providerId="LiveId" clId="{CA7699A7-CBE9-4F2F-BAD6-7606B92AC2C5}" dt="2023-01-18T14:16:38.458" v="157"/>
          <ac:spMkLst>
            <pc:docMk/>
            <pc:sldMk cId="4245525914" sldId="326"/>
            <ac:spMk id="55" creationId="{14A1BCB8-2ACF-85E6-7B21-E2EA095B0431}"/>
          </ac:spMkLst>
        </pc:spChg>
        <pc:spChg chg="del mod ord">
          <ac:chgData name="Abdessamad Derraz" userId="4c6d9526346a9ae3" providerId="LiveId" clId="{CA7699A7-CBE9-4F2F-BAD6-7606B92AC2C5}" dt="2023-01-18T14:15:26.857" v="145" actId="478"/>
          <ac:spMkLst>
            <pc:docMk/>
            <pc:sldMk cId="4245525914" sldId="326"/>
            <ac:spMk id="965" creationId="{00000000-0000-0000-0000-000000000000}"/>
          </ac:spMkLst>
        </pc:spChg>
        <pc:spChg chg="del mod ord">
          <ac:chgData name="Abdessamad Derraz" userId="4c6d9526346a9ae3" providerId="LiveId" clId="{CA7699A7-CBE9-4F2F-BAD6-7606B92AC2C5}" dt="2023-01-18T14:15:26.857" v="145" actId="478"/>
          <ac:spMkLst>
            <pc:docMk/>
            <pc:sldMk cId="4245525914" sldId="326"/>
            <ac:spMk id="966" creationId="{00000000-0000-0000-0000-000000000000}"/>
          </ac:spMkLst>
        </pc:spChg>
        <pc:spChg chg="del">
          <ac:chgData name="Abdessamad Derraz" userId="4c6d9526346a9ae3" providerId="LiveId" clId="{CA7699A7-CBE9-4F2F-BAD6-7606B92AC2C5}" dt="2023-01-18T14:15:26.857" v="145" actId="478"/>
          <ac:spMkLst>
            <pc:docMk/>
            <pc:sldMk cId="4245525914" sldId="326"/>
            <ac:spMk id="967" creationId="{00000000-0000-0000-0000-000000000000}"/>
          </ac:spMkLst>
        </pc:spChg>
        <pc:spChg chg="del mod ord">
          <ac:chgData name="Abdessamad Derraz" userId="4c6d9526346a9ae3" providerId="LiveId" clId="{CA7699A7-CBE9-4F2F-BAD6-7606B92AC2C5}" dt="2023-01-18T14:15:26.857" v="145" actId="478"/>
          <ac:spMkLst>
            <pc:docMk/>
            <pc:sldMk cId="4245525914" sldId="326"/>
            <ac:spMk id="968" creationId="{00000000-0000-0000-0000-000000000000}"/>
          </ac:spMkLst>
        </pc:spChg>
        <pc:spChg chg="del">
          <ac:chgData name="Abdessamad Derraz" userId="4c6d9526346a9ae3" providerId="LiveId" clId="{CA7699A7-CBE9-4F2F-BAD6-7606B92AC2C5}" dt="2023-01-18T14:15:26.857" v="145" actId="478"/>
          <ac:spMkLst>
            <pc:docMk/>
            <pc:sldMk cId="4245525914" sldId="326"/>
            <ac:spMk id="974" creationId="{00000000-0000-0000-0000-000000000000}"/>
          </ac:spMkLst>
        </pc:spChg>
        <pc:grpChg chg="add del mod">
          <ac:chgData name="Abdessamad Derraz" userId="4c6d9526346a9ae3" providerId="LiveId" clId="{CA7699A7-CBE9-4F2F-BAD6-7606B92AC2C5}" dt="2023-01-18T14:15:47.110" v="150"/>
          <ac:grpSpMkLst>
            <pc:docMk/>
            <pc:sldMk cId="4245525914" sldId="326"/>
            <ac:grpSpMk id="10" creationId="{BF947ADE-3778-9975-267A-0F4FAAE7C0CE}"/>
          </ac:grpSpMkLst>
        </pc:grpChg>
        <pc:grpChg chg="add del mod">
          <ac:chgData name="Abdessamad Derraz" userId="4c6d9526346a9ae3" providerId="LiveId" clId="{CA7699A7-CBE9-4F2F-BAD6-7606B92AC2C5}" dt="2023-01-18T14:15:47.110" v="150"/>
          <ac:grpSpMkLst>
            <pc:docMk/>
            <pc:sldMk cId="4245525914" sldId="326"/>
            <ac:grpSpMk id="16" creationId="{ECEDE6EE-9BEC-3692-51A8-6D83C639426B}"/>
          </ac:grpSpMkLst>
        </pc:grpChg>
        <pc:grpChg chg="add del mod">
          <ac:chgData name="Abdessamad Derraz" userId="4c6d9526346a9ae3" providerId="LiveId" clId="{CA7699A7-CBE9-4F2F-BAD6-7606B92AC2C5}" dt="2023-01-18T14:15:47.110" v="150"/>
          <ac:grpSpMkLst>
            <pc:docMk/>
            <pc:sldMk cId="4245525914" sldId="326"/>
            <ac:grpSpMk id="21" creationId="{02868AD1-30A8-4D12-A2C1-FB1F0DB2AC8D}"/>
          </ac:grpSpMkLst>
        </pc:grpChg>
        <pc:grpChg chg="add del mod">
          <ac:chgData name="Abdessamad Derraz" userId="4c6d9526346a9ae3" providerId="LiveId" clId="{CA7699A7-CBE9-4F2F-BAD6-7606B92AC2C5}" dt="2023-01-18T14:15:47.110" v="150"/>
          <ac:grpSpMkLst>
            <pc:docMk/>
            <pc:sldMk cId="4245525914" sldId="326"/>
            <ac:grpSpMk id="25" creationId="{FFF3F5FF-50F8-EA31-C757-90A28F99DAC3}"/>
          </ac:grpSpMkLst>
        </pc:grpChg>
        <pc:grpChg chg="mod">
          <ac:chgData name="Abdessamad Derraz" userId="4c6d9526346a9ae3" providerId="LiveId" clId="{CA7699A7-CBE9-4F2F-BAD6-7606B92AC2C5}" dt="2023-01-18T14:15:43.921" v="149"/>
          <ac:grpSpMkLst>
            <pc:docMk/>
            <pc:sldMk cId="4245525914" sldId="326"/>
            <ac:grpSpMk id="26" creationId="{FFCB6BA4-22E3-862A-B8CA-C20F4CFF0399}"/>
          </ac:grpSpMkLst>
        </pc:grpChg>
        <pc:grpChg chg="add mod replST">
          <ac:chgData name="Abdessamad Derraz" userId="4c6d9526346a9ae3" providerId="LiveId" clId="{CA7699A7-CBE9-4F2F-BAD6-7606B92AC2C5}" dt="2023-01-18T21:26:19.946" v="938"/>
          <ac:grpSpMkLst>
            <pc:docMk/>
            <pc:sldMk cId="4245525914" sldId="326"/>
            <ac:grpSpMk id="36" creationId="{38B6379E-DE72-67F3-2724-74138A207581}"/>
          </ac:grpSpMkLst>
        </pc:grpChg>
        <pc:grpChg chg="add mod replST">
          <ac:chgData name="Abdessamad Derraz" userId="4c6d9526346a9ae3" providerId="LiveId" clId="{CA7699A7-CBE9-4F2F-BAD6-7606B92AC2C5}" dt="2023-01-18T21:26:19.954" v="940"/>
          <ac:grpSpMkLst>
            <pc:docMk/>
            <pc:sldMk cId="4245525914" sldId="326"/>
            <ac:grpSpMk id="42" creationId="{CF5DB6C9-FF6B-6EE1-04AB-089A2F20B020}"/>
          </ac:grpSpMkLst>
        </pc:grpChg>
        <pc:grpChg chg="add mod replST">
          <ac:chgData name="Abdessamad Derraz" userId="4c6d9526346a9ae3" providerId="LiveId" clId="{CA7699A7-CBE9-4F2F-BAD6-7606B92AC2C5}" dt="2023-01-18T21:26:19.959" v="941"/>
          <ac:grpSpMkLst>
            <pc:docMk/>
            <pc:sldMk cId="4245525914" sldId="326"/>
            <ac:grpSpMk id="47" creationId="{7C952F5C-4C58-BF72-4D2B-10F5D4450E31}"/>
          </ac:grpSpMkLst>
        </pc:grpChg>
        <pc:grpChg chg="add mod replST">
          <ac:chgData name="Abdessamad Derraz" userId="4c6d9526346a9ae3" providerId="LiveId" clId="{CA7699A7-CBE9-4F2F-BAD6-7606B92AC2C5}" dt="2023-01-18T21:26:19.964" v="942"/>
          <ac:grpSpMkLst>
            <pc:docMk/>
            <pc:sldMk cId="4245525914" sldId="326"/>
            <ac:grpSpMk id="51" creationId="{245FBD2F-A748-A2B5-477C-2FA6AEEC2BDF}"/>
          </ac:grpSpMkLst>
        </pc:grpChg>
        <pc:grpChg chg="mod">
          <ac:chgData name="Abdessamad Derraz" userId="4c6d9526346a9ae3" providerId="LiveId" clId="{CA7699A7-CBE9-4F2F-BAD6-7606B92AC2C5}" dt="2023-01-18T14:16:38.458" v="157"/>
          <ac:grpSpMkLst>
            <pc:docMk/>
            <pc:sldMk cId="4245525914" sldId="326"/>
            <ac:grpSpMk id="52" creationId="{14C27D23-9BB3-12DF-BCE4-72F30DE29E67}"/>
          </ac:grpSpMkLst>
        </pc:grpChg>
        <pc:grpChg chg="del">
          <ac:chgData name="Abdessamad Derraz" userId="4c6d9526346a9ae3" providerId="LiveId" clId="{CA7699A7-CBE9-4F2F-BAD6-7606B92AC2C5}" dt="2023-01-18T14:15:26.857" v="145" actId="478"/>
          <ac:grpSpMkLst>
            <pc:docMk/>
            <pc:sldMk cId="4245525914" sldId="326"/>
            <ac:grpSpMk id="969" creationId="{00000000-0000-0000-0000-000000000000}"/>
          </ac:grpSpMkLst>
        </pc:grpChg>
        <pc:grpChg chg="del">
          <ac:chgData name="Abdessamad Derraz" userId="4c6d9526346a9ae3" providerId="LiveId" clId="{CA7699A7-CBE9-4F2F-BAD6-7606B92AC2C5}" dt="2023-01-18T14:15:26.857" v="145" actId="478"/>
          <ac:grpSpMkLst>
            <pc:docMk/>
            <pc:sldMk cId="4245525914" sldId="326"/>
            <ac:grpSpMk id="975" creationId="{00000000-0000-0000-0000-000000000000}"/>
          </ac:grpSpMkLst>
        </pc:grpChg>
        <pc:grpChg chg="del">
          <ac:chgData name="Abdessamad Derraz" userId="4c6d9526346a9ae3" providerId="LiveId" clId="{CA7699A7-CBE9-4F2F-BAD6-7606B92AC2C5}" dt="2023-01-18T14:15:26.857" v="145" actId="478"/>
          <ac:grpSpMkLst>
            <pc:docMk/>
            <pc:sldMk cId="4245525914" sldId="326"/>
            <ac:grpSpMk id="980" creationId="{00000000-0000-0000-0000-000000000000}"/>
          </ac:grpSpMkLst>
        </pc:grpChg>
        <pc:grpChg chg="del">
          <ac:chgData name="Abdessamad Derraz" userId="4c6d9526346a9ae3" providerId="LiveId" clId="{CA7699A7-CBE9-4F2F-BAD6-7606B92AC2C5}" dt="2023-01-18T14:15:26.857" v="145" actId="478"/>
          <ac:grpSpMkLst>
            <pc:docMk/>
            <pc:sldMk cId="4245525914" sldId="326"/>
            <ac:grpSpMk id="984" creationId="{00000000-0000-0000-0000-000000000000}"/>
          </ac:grpSpMkLst>
        </pc:grpChg>
        <pc:picChg chg="mod">
          <ac:chgData name="Abdessamad Derraz" userId="4c6d9526346a9ae3" providerId="LiveId" clId="{CA7699A7-CBE9-4F2F-BAD6-7606B92AC2C5}" dt="2023-01-18T14:15:43.921" v="149"/>
          <ac:picMkLst>
            <pc:docMk/>
            <pc:sldMk cId="4245525914" sldId="326"/>
            <ac:picMk id="11" creationId="{8340947D-2FC3-16B3-0F41-2C0C27AC789E}"/>
          </ac:picMkLst>
        </pc:picChg>
        <pc:picChg chg="mod">
          <ac:chgData name="Abdessamad Derraz" userId="4c6d9526346a9ae3" providerId="LiveId" clId="{CA7699A7-CBE9-4F2F-BAD6-7606B92AC2C5}" dt="2023-01-18T14:15:43.921" v="149"/>
          <ac:picMkLst>
            <pc:docMk/>
            <pc:sldMk cId="4245525914" sldId="326"/>
            <ac:picMk id="12" creationId="{3999840C-37B1-636B-7A62-1ED0A2882F3D}"/>
          </ac:picMkLst>
        </pc:picChg>
        <pc:picChg chg="mod">
          <ac:chgData name="Abdessamad Derraz" userId="4c6d9526346a9ae3" providerId="LiveId" clId="{CA7699A7-CBE9-4F2F-BAD6-7606B92AC2C5}" dt="2023-01-18T14:15:43.921" v="149"/>
          <ac:picMkLst>
            <pc:docMk/>
            <pc:sldMk cId="4245525914" sldId="326"/>
            <ac:picMk id="13" creationId="{17043C6A-B244-58E0-5908-92D499C17F7C}"/>
          </ac:picMkLst>
        </pc:picChg>
        <pc:picChg chg="mod">
          <ac:chgData name="Abdessamad Derraz" userId="4c6d9526346a9ae3" providerId="LiveId" clId="{CA7699A7-CBE9-4F2F-BAD6-7606B92AC2C5}" dt="2023-01-18T14:15:43.921" v="149"/>
          <ac:picMkLst>
            <pc:docMk/>
            <pc:sldMk cId="4245525914" sldId="326"/>
            <ac:picMk id="14" creationId="{DFF0CC84-C4D2-CCC7-0788-C012A8410723}"/>
          </ac:picMkLst>
        </pc:picChg>
        <pc:picChg chg="mod">
          <ac:chgData name="Abdessamad Derraz" userId="4c6d9526346a9ae3" providerId="LiveId" clId="{CA7699A7-CBE9-4F2F-BAD6-7606B92AC2C5}" dt="2023-01-18T14:16:38.458" v="157"/>
          <ac:picMkLst>
            <pc:docMk/>
            <pc:sldMk cId="4245525914" sldId="326"/>
            <ac:picMk id="37" creationId="{71FBAD78-37EF-D8A6-5AA9-D9EE58AF5C3F}"/>
          </ac:picMkLst>
        </pc:picChg>
        <pc:picChg chg="mod">
          <ac:chgData name="Abdessamad Derraz" userId="4c6d9526346a9ae3" providerId="LiveId" clId="{CA7699A7-CBE9-4F2F-BAD6-7606B92AC2C5}" dt="2023-01-18T14:16:38.458" v="157"/>
          <ac:picMkLst>
            <pc:docMk/>
            <pc:sldMk cId="4245525914" sldId="326"/>
            <ac:picMk id="38" creationId="{EC971D45-31E1-01FD-A704-80F08B747CCD}"/>
          </ac:picMkLst>
        </pc:picChg>
        <pc:picChg chg="mod">
          <ac:chgData name="Abdessamad Derraz" userId="4c6d9526346a9ae3" providerId="LiveId" clId="{CA7699A7-CBE9-4F2F-BAD6-7606B92AC2C5}" dt="2023-01-18T14:16:38.458" v="157"/>
          <ac:picMkLst>
            <pc:docMk/>
            <pc:sldMk cId="4245525914" sldId="326"/>
            <ac:picMk id="39" creationId="{CCC43A48-4759-BAD3-48D8-5E4AF966A753}"/>
          </ac:picMkLst>
        </pc:picChg>
        <pc:picChg chg="mod">
          <ac:chgData name="Abdessamad Derraz" userId="4c6d9526346a9ae3" providerId="LiveId" clId="{CA7699A7-CBE9-4F2F-BAD6-7606B92AC2C5}" dt="2023-01-18T14:16:38.458" v="157"/>
          <ac:picMkLst>
            <pc:docMk/>
            <pc:sldMk cId="4245525914" sldId="326"/>
            <ac:picMk id="40" creationId="{49B0D363-A726-608D-A87F-DEEA24C35F5A}"/>
          </ac:picMkLst>
        </pc:picChg>
      </pc:sldChg>
      <pc:sldChg chg="addSp delSp modSp new del mod modTransition modClrScheme modShow chgLayout">
        <pc:chgData name="Abdessamad Derraz" userId="4c6d9526346a9ae3" providerId="LiveId" clId="{CA7699A7-CBE9-4F2F-BAD6-7606B92AC2C5}" dt="2023-01-20T15:49:31.878" v="2584" actId="18676"/>
        <pc:sldMkLst>
          <pc:docMk/>
          <pc:sldMk cId="744868783" sldId="327"/>
        </pc:sldMkLst>
        <pc:spChg chg="del mod ord">
          <ac:chgData name="Abdessamad Derraz" userId="4c6d9526346a9ae3" providerId="LiveId" clId="{CA7699A7-CBE9-4F2F-BAD6-7606B92AC2C5}" dt="2023-01-18T14:18:28.918" v="167" actId="700"/>
          <ac:spMkLst>
            <pc:docMk/>
            <pc:sldMk cId="744868783" sldId="327"/>
            <ac:spMk id="2" creationId="{BB2DCA51-066D-A196-4991-78E58288B5C3}"/>
          </ac:spMkLst>
        </pc:spChg>
        <pc:spChg chg="del">
          <ac:chgData name="Abdessamad Derraz" userId="4c6d9526346a9ae3" providerId="LiveId" clId="{CA7699A7-CBE9-4F2F-BAD6-7606B92AC2C5}" dt="2023-01-18T14:18:28.918" v="167" actId="700"/>
          <ac:spMkLst>
            <pc:docMk/>
            <pc:sldMk cId="744868783" sldId="327"/>
            <ac:spMk id="3" creationId="{F82219A6-0BCF-ECEC-5CE0-D720E09E6BDA}"/>
          </ac:spMkLst>
        </pc:spChg>
        <pc:spChg chg="del">
          <ac:chgData name="Abdessamad Derraz" userId="4c6d9526346a9ae3" providerId="LiveId" clId="{CA7699A7-CBE9-4F2F-BAD6-7606B92AC2C5}" dt="2023-01-18T14:18:28.918" v="167" actId="700"/>
          <ac:spMkLst>
            <pc:docMk/>
            <pc:sldMk cId="744868783" sldId="327"/>
            <ac:spMk id="4" creationId="{D7FAB8EF-3B2E-9453-04CF-504EE865467A}"/>
          </ac:spMkLst>
        </pc:spChg>
        <pc:spChg chg="add mod ord replST">
          <ac:chgData name="Abdessamad Derraz" userId="4c6d9526346a9ae3" providerId="LiveId" clId="{CA7699A7-CBE9-4F2F-BAD6-7606B92AC2C5}" dt="2023-01-18T21:26:19.974" v="944"/>
          <ac:spMkLst>
            <pc:docMk/>
            <pc:sldMk cId="744868783" sldId="327"/>
            <ac:spMk id="5" creationId="{8DE79C00-8ACD-4F8B-F70F-F4D2D1920A6C}"/>
          </ac:spMkLst>
        </pc:spChg>
      </pc:sldChg>
      <pc:sldChg chg="modSp add mod ord modTransition modNotesTx">
        <pc:chgData name="Abdessamad Derraz" userId="4c6d9526346a9ae3" providerId="LiveId" clId="{CA7699A7-CBE9-4F2F-BAD6-7606B92AC2C5}" dt="2023-01-18T21:30:24.010" v="2489"/>
        <pc:sldMkLst>
          <pc:docMk/>
          <pc:sldMk cId="1709957895" sldId="328"/>
        </pc:sldMkLst>
        <pc:spChg chg="replST">
          <ac:chgData name="Abdessamad Derraz" userId="4c6d9526346a9ae3" providerId="LiveId" clId="{CA7699A7-CBE9-4F2F-BAD6-7606B92AC2C5}" dt="2023-01-18T21:26:19.902" v="929"/>
          <ac:spMkLst>
            <pc:docMk/>
            <pc:sldMk cId="1709957895" sldId="328"/>
            <ac:spMk id="398" creationId="{00000000-0000-0000-0000-000000000000}"/>
          </ac:spMkLst>
        </pc:spChg>
        <pc:spChg chg="mod replST">
          <ac:chgData name="Abdessamad Derraz" userId="4c6d9526346a9ae3" providerId="LiveId" clId="{CA7699A7-CBE9-4F2F-BAD6-7606B92AC2C5}" dt="2023-01-18T21:26:19.906" v="930"/>
          <ac:spMkLst>
            <pc:docMk/>
            <pc:sldMk cId="1709957895" sldId="328"/>
            <ac:spMk id="399" creationId="{00000000-0000-0000-0000-000000000000}"/>
          </ac:spMkLst>
        </pc:spChg>
        <pc:spChg chg="replST">
          <ac:chgData name="Abdessamad Derraz" userId="4c6d9526346a9ae3" providerId="LiveId" clId="{CA7699A7-CBE9-4F2F-BAD6-7606B92AC2C5}" dt="2023-01-18T21:26:19.911" v="931"/>
          <ac:spMkLst>
            <pc:docMk/>
            <pc:sldMk cId="1709957895" sldId="328"/>
            <ac:spMk id="400" creationId="{00000000-0000-0000-0000-000000000000}"/>
          </ac:spMkLst>
        </pc:spChg>
        <pc:grpChg chg="replST">
          <ac:chgData name="Abdessamad Derraz" userId="4c6d9526346a9ae3" providerId="LiveId" clId="{CA7699A7-CBE9-4F2F-BAD6-7606B92AC2C5}" dt="2023-01-18T21:26:19.916" v="932"/>
          <ac:grpSpMkLst>
            <pc:docMk/>
            <pc:sldMk cId="1709957895" sldId="328"/>
            <ac:grpSpMk id="401" creationId="{00000000-0000-0000-0000-000000000000}"/>
          </ac:grpSpMkLst>
        </pc:grpChg>
        <pc:cxnChg chg="replST">
          <ac:chgData name="Abdessamad Derraz" userId="4c6d9526346a9ae3" providerId="LiveId" clId="{CA7699A7-CBE9-4F2F-BAD6-7606B92AC2C5}" dt="2023-01-18T21:26:19.922" v="933"/>
          <ac:cxnSpMkLst>
            <pc:docMk/>
            <pc:sldMk cId="1709957895" sldId="328"/>
            <ac:cxnSpMk id="406" creationId="{00000000-0000-0000-0000-000000000000}"/>
          </ac:cxnSpMkLst>
        </pc:cxnChg>
      </pc:sldChg>
      <pc:sldChg chg="modSp add mod ord modTransition modNotes modNotesTx">
        <pc:chgData name="Abdessamad Derraz" userId="4c6d9526346a9ae3" providerId="LiveId" clId="{CA7699A7-CBE9-4F2F-BAD6-7606B92AC2C5}" dt="2023-01-18T21:30:24.010" v="2489"/>
        <pc:sldMkLst>
          <pc:docMk/>
          <pc:sldMk cId="2439236674" sldId="329"/>
        </pc:sldMkLst>
        <pc:spChg chg="replST">
          <ac:chgData name="Abdessamad Derraz" userId="4c6d9526346a9ae3" providerId="LiveId" clId="{CA7699A7-CBE9-4F2F-BAD6-7606B92AC2C5}" dt="2023-01-18T21:26:19.928" v="934"/>
          <ac:spMkLst>
            <pc:docMk/>
            <pc:sldMk cId="2439236674" sldId="329"/>
            <ac:spMk id="5" creationId="{29EE6CF0-714C-4986-EC62-D83C41495681}"/>
          </ac:spMkLst>
        </pc:spChg>
      </pc:sldChg>
      <pc:sldChg chg="modSp add mod modTransition modNotes modNotesTx">
        <pc:chgData name="Abdessamad Derraz" userId="4c6d9526346a9ae3" providerId="LiveId" clId="{CA7699A7-CBE9-4F2F-BAD6-7606B92AC2C5}" dt="2023-01-18T21:30:24.010" v="2489"/>
        <pc:sldMkLst>
          <pc:docMk/>
          <pc:sldMk cId="1767990458" sldId="330"/>
        </pc:sldMkLst>
        <pc:spChg chg="replST">
          <ac:chgData name="Abdessamad Derraz" userId="4c6d9526346a9ae3" providerId="LiveId" clId="{CA7699A7-CBE9-4F2F-BAD6-7606B92AC2C5}" dt="2023-01-18T21:26:19.898" v="928"/>
          <ac:spMkLst>
            <pc:docMk/>
            <pc:sldMk cId="1767990458" sldId="330"/>
            <ac:spMk id="5" creationId="{29EE6CF0-714C-4986-EC62-D83C41495681}"/>
          </ac:spMkLst>
        </pc:spChg>
      </pc:sldChg>
      <pc:sldChg chg="modSp add del mod ord">
        <pc:chgData name="Abdessamad Derraz" userId="4c6d9526346a9ae3" providerId="LiveId" clId="{CA7699A7-CBE9-4F2F-BAD6-7606B92AC2C5}" dt="2023-01-18T15:56:54.993" v="232" actId="2696"/>
        <pc:sldMkLst>
          <pc:docMk/>
          <pc:sldMk cId="4227876365" sldId="330"/>
        </pc:sldMkLst>
        <pc:spChg chg="mod">
          <ac:chgData name="Abdessamad Derraz" userId="4c6d9526346a9ae3" providerId="LiveId" clId="{CA7699A7-CBE9-4F2F-BAD6-7606B92AC2C5}" dt="2023-01-18T14:25:58.907" v="231" actId="20577"/>
          <ac:spMkLst>
            <pc:docMk/>
            <pc:sldMk cId="4227876365" sldId="330"/>
            <ac:spMk id="5" creationId="{8DE79C00-8ACD-4F8B-F70F-F4D2D1920A6C}"/>
          </ac:spMkLst>
        </pc:spChg>
      </pc:sldChg>
      <pc:sldChg chg="addSp delSp modSp add del mod delAnim modAnim">
        <pc:chgData name="Abdessamad Derraz" userId="4c6d9526346a9ae3" providerId="LiveId" clId="{CA7699A7-CBE9-4F2F-BAD6-7606B92AC2C5}" dt="2023-01-18T21:21:55.116" v="823" actId="47"/>
        <pc:sldMkLst>
          <pc:docMk/>
          <pc:sldMk cId="1559156930" sldId="331"/>
        </pc:sldMkLst>
        <pc:spChg chg="add del mod">
          <ac:chgData name="Abdessamad Derraz" userId="4c6d9526346a9ae3" providerId="LiveId" clId="{CA7699A7-CBE9-4F2F-BAD6-7606B92AC2C5}" dt="2023-01-18T21:16:45.556" v="721" actId="478"/>
          <ac:spMkLst>
            <pc:docMk/>
            <pc:sldMk cId="1559156930" sldId="331"/>
            <ac:spMk id="3" creationId="{A322F0EA-84F1-EC85-66C8-B68591F14512}"/>
          </ac:spMkLst>
        </pc:spChg>
        <pc:spChg chg="add del mod">
          <ac:chgData name="Abdessamad Derraz" userId="4c6d9526346a9ae3" providerId="LiveId" clId="{CA7699A7-CBE9-4F2F-BAD6-7606B92AC2C5}" dt="2023-01-18T21:16:45.556" v="721" actId="478"/>
          <ac:spMkLst>
            <pc:docMk/>
            <pc:sldMk cId="1559156930" sldId="331"/>
            <ac:spMk id="5" creationId="{FA1015AB-B269-B751-E5F2-32DA0D64951E}"/>
          </ac:spMkLst>
        </pc:spChg>
        <pc:spChg chg="add del mod">
          <ac:chgData name="Abdessamad Derraz" userId="4c6d9526346a9ae3" providerId="LiveId" clId="{CA7699A7-CBE9-4F2F-BAD6-7606B92AC2C5}" dt="2023-01-18T21:16:45.556" v="721" actId="478"/>
          <ac:spMkLst>
            <pc:docMk/>
            <pc:sldMk cId="1559156930" sldId="331"/>
            <ac:spMk id="7" creationId="{17FA9663-C0BF-4529-5219-2DCDB97145A0}"/>
          </ac:spMkLst>
        </pc:spChg>
        <pc:spChg chg="add del mod">
          <ac:chgData name="Abdessamad Derraz" userId="4c6d9526346a9ae3" providerId="LiveId" clId="{CA7699A7-CBE9-4F2F-BAD6-7606B92AC2C5}" dt="2023-01-18T21:16:45.556" v="721" actId="478"/>
          <ac:spMkLst>
            <pc:docMk/>
            <pc:sldMk cId="1559156930" sldId="331"/>
            <ac:spMk id="9" creationId="{09F3BA8E-42C5-6098-F782-41048AA33C42}"/>
          </ac:spMkLst>
        </pc:spChg>
        <pc:spChg chg="add del mod">
          <ac:chgData name="Abdessamad Derraz" userId="4c6d9526346a9ae3" providerId="LiveId" clId="{CA7699A7-CBE9-4F2F-BAD6-7606B92AC2C5}" dt="2023-01-18T21:16:47.635" v="722" actId="478"/>
          <ac:spMkLst>
            <pc:docMk/>
            <pc:sldMk cId="1559156930" sldId="331"/>
            <ac:spMk id="11" creationId="{6820D64A-E5E1-D102-4797-B51F6F2EE472}"/>
          </ac:spMkLst>
        </pc:spChg>
        <pc:spChg chg="add del mod">
          <ac:chgData name="Abdessamad Derraz" userId="4c6d9526346a9ae3" providerId="LiveId" clId="{CA7699A7-CBE9-4F2F-BAD6-7606B92AC2C5}" dt="2023-01-18T21:16:53.806" v="726" actId="478"/>
          <ac:spMkLst>
            <pc:docMk/>
            <pc:sldMk cId="1559156930" sldId="331"/>
            <ac:spMk id="13" creationId="{00BE2439-05BF-CC35-29BB-297FE7E44851}"/>
          </ac:spMkLst>
        </pc:spChg>
        <pc:spChg chg="add del mod">
          <ac:chgData name="Abdessamad Derraz" userId="4c6d9526346a9ae3" providerId="LiveId" clId="{CA7699A7-CBE9-4F2F-BAD6-7606B92AC2C5}" dt="2023-01-18T21:16:54.998" v="727" actId="478"/>
          <ac:spMkLst>
            <pc:docMk/>
            <pc:sldMk cId="1559156930" sldId="331"/>
            <ac:spMk id="15" creationId="{B9FEA35C-057A-F92D-BF7C-315D922BF41F}"/>
          </ac:spMkLst>
        </pc:spChg>
        <pc:spChg chg="add del mod">
          <ac:chgData name="Abdessamad Derraz" userId="4c6d9526346a9ae3" providerId="LiveId" clId="{CA7699A7-CBE9-4F2F-BAD6-7606B92AC2C5}" dt="2023-01-18T21:16:55.700" v="728" actId="478"/>
          <ac:spMkLst>
            <pc:docMk/>
            <pc:sldMk cId="1559156930" sldId="331"/>
            <ac:spMk id="17" creationId="{9AE8BEDA-B998-492C-5C88-BF7A9DBDB858}"/>
          </ac:spMkLst>
        </pc:spChg>
        <pc:spChg chg="add del mod">
          <ac:chgData name="Abdessamad Derraz" userId="4c6d9526346a9ae3" providerId="LiveId" clId="{CA7699A7-CBE9-4F2F-BAD6-7606B92AC2C5}" dt="2023-01-18T21:16:56.623" v="729" actId="478"/>
          <ac:spMkLst>
            <pc:docMk/>
            <pc:sldMk cId="1559156930" sldId="331"/>
            <ac:spMk id="19" creationId="{918CD720-EC15-B0BA-3C56-44FF6061FD54}"/>
          </ac:spMkLst>
        </pc:spChg>
        <pc:spChg chg="add del mod">
          <ac:chgData name="Abdessamad Derraz" userId="4c6d9526346a9ae3" providerId="LiveId" clId="{CA7699A7-CBE9-4F2F-BAD6-7606B92AC2C5}" dt="2023-01-18T21:16:48.955" v="723" actId="478"/>
          <ac:spMkLst>
            <pc:docMk/>
            <pc:sldMk cId="1559156930" sldId="331"/>
            <ac:spMk id="21" creationId="{74D08850-E28A-1F6E-D3AD-174CF5DB8E90}"/>
          </ac:spMkLst>
        </pc:spChg>
        <pc:spChg chg="add del mod">
          <ac:chgData name="Abdessamad Derraz" userId="4c6d9526346a9ae3" providerId="LiveId" clId="{CA7699A7-CBE9-4F2F-BAD6-7606B92AC2C5}" dt="2023-01-18T21:16:50.712" v="725" actId="478"/>
          <ac:spMkLst>
            <pc:docMk/>
            <pc:sldMk cId="1559156930" sldId="331"/>
            <ac:spMk id="23" creationId="{9AF37DA4-E8E7-8AB0-A244-74A340EB6854}"/>
          </ac:spMkLst>
        </pc:spChg>
        <pc:spChg chg="add del mod">
          <ac:chgData name="Abdessamad Derraz" userId="4c6d9526346a9ae3" providerId="LiveId" clId="{CA7699A7-CBE9-4F2F-BAD6-7606B92AC2C5}" dt="2023-01-18T21:16:49.741" v="724" actId="478"/>
          <ac:spMkLst>
            <pc:docMk/>
            <pc:sldMk cId="1559156930" sldId="331"/>
            <ac:spMk id="25" creationId="{5B17A429-13B8-1DDA-96AE-6DEBD3CF6263}"/>
          </ac:spMkLst>
        </pc:spChg>
        <pc:spChg chg="add del mod">
          <ac:chgData name="Abdessamad Derraz" userId="4c6d9526346a9ae3" providerId="LiveId" clId="{CA7699A7-CBE9-4F2F-BAD6-7606B92AC2C5}" dt="2023-01-18T21:17:06.879" v="731"/>
          <ac:spMkLst>
            <pc:docMk/>
            <pc:sldMk cId="1559156930" sldId="331"/>
            <ac:spMk id="26" creationId="{1A4E5389-FCD1-4BB0-3BC7-1B42310420AE}"/>
          </ac:spMkLst>
        </pc:spChg>
        <pc:spChg chg="add del mod">
          <ac:chgData name="Abdessamad Derraz" userId="4c6d9526346a9ae3" providerId="LiveId" clId="{CA7699A7-CBE9-4F2F-BAD6-7606B92AC2C5}" dt="2023-01-18T21:17:06.879" v="731"/>
          <ac:spMkLst>
            <pc:docMk/>
            <pc:sldMk cId="1559156930" sldId="331"/>
            <ac:spMk id="27" creationId="{102CA175-89C2-AB84-1C25-FFAF55C3914A}"/>
          </ac:spMkLst>
        </pc:spChg>
        <pc:spChg chg="add del mod">
          <ac:chgData name="Abdessamad Derraz" userId="4c6d9526346a9ae3" providerId="LiveId" clId="{CA7699A7-CBE9-4F2F-BAD6-7606B92AC2C5}" dt="2023-01-18T21:17:06.879" v="731"/>
          <ac:spMkLst>
            <pc:docMk/>
            <pc:sldMk cId="1559156930" sldId="331"/>
            <ac:spMk id="28" creationId="{A44DADF2-4B8D-CB46-50FE-8793B443252D}"/>
          </ac:spMkLst>
        </pc:spChg>
        <pc:spChg chg="add del mod">
          <ac:chgData name="Abdessamad Derraz" userId="4c6d9526346a9ae3" providerId="LiveId" clId="{CA7699A7-CBE9-4F2F-BAD6-7606B92AC2C5}" dt="2023-01-18T21:17:06.879" v="731"/>
          <ac:spMkLst>
            <pc:docMk/>
            <pc:sldMk cId="1559156930" sldId="331"/>
            <ac:spMk id="29" creationId="{8FCDF7F5-71C4-4768-8D8C-7D4D675DEBBB}"/>
          </ac:spMkLst>
        </pc:spChg>
        <pc:spChg chg="add del mod">
          <ac:chgData name="Abdessamad Derraz" userId="4c6d9526346a9ae3" providerId="LiveId" clId="{CA7699A7-CBE9-4F2F-BAD6-7606B92AC2C5}" dt="2023-01-18T21:17:06.879" v="731"/>
          <ac:spMkLst>
            <pc:docMk/>
            <pc:sldMk cId="1559156930" sldId="331"/>
            <ac:spMk id="30" creationId="{B09B4DFE-A573-A487-4EE9-4C5B61EAA20C}"/>
          </ac:spMkLst>
        </pc:spChg>
        <pc:spChg chg="add del mod">
          <ac:chgData name="Abdessamad Derraz" userId="4c6d9526346a9ae3" providerId="LiveId" clId="{CA7699A7-CBE9-4F2F-BAD6-7606B92AC2C5}" dt="2023-01-18T21:17:06.879" v="731"/>
          <ac:spMkLst>
            <pc:docMk/>
            <pc:sldMk cId="1559156930" sldId="331"/>
            <ac:spMk id="31" creationId="{8234E151-661C-D537-190F-688EEBF56751}"/>
          </ac:spMkLst>
        </pc:spChg>
        <pc:spChg chg="add del mod">
          <ac:chgData name="Abdessamad Derraz" userId="4c6d9526346a9ae3" providerId="LiveId" clId="{CA7699A7-CBE9-4F2F-BAD6-7606B92AC2C5}" dt="2023-01-18T21:17:06.879" v="731"/>
          <ac:spMkLst>
            <pc:docMk/>
            <pc:sldMk cId="1559156930" sldId="331"/>
            <ac:spMk id="32" creationId="{5CE68F76-F451-5185-3564-B348DAA056BB}"/>
          </ac:spMkLst>
        </pc:spChg>
        <pc:spChg chg="add del mod">
          <ac:chgData name="Abdessamad Derraz" userId="4c6d9526346a9ae3" providerId="LiveId" clId="{CA7699A7-CBE9-4F2F-BAD6-7606B92AC2C5}" dt="2023-01-18T21:17:06.879" v="731"/>
          <ac:spMkLst>
            <pc:docMk/>
            <pc:sldMk cId="1559156930" sldId="331"/>
            <ac:spMk id="33" creationId="{5AF2E248-7E0F-81B6-D7BB-FA74C95BB0E6}"/>
          </ac:spMkLst>
        </pc:spChg>
        <pc:spChg chg="add del mod">
          <ac:chgData name="Abdessamad Derraz" userId="4c6d9526346a9ae3" providerId="LiveId" clId="{CA7699A7-CBE9-4F2F-BAD6-7606B92AC2C5}" dt="2023-01-18T21:17:06.879" v="731"/>
          <ac:spMkLst>
            <pc:docMk/>
            <pc:sldMk cId="1559156930" sldId="331"/>
            <ac:spMk id="34" creationId="{611F08A4-3852-2E19-0CD4-0453388758AF}"/>
          </ac:spMkLst>
        </pc:spChg>
        <pc:spChg chg="add del mod">
          <ac:chgData name="Abdessamad Derraz" userId="4c6d9526346a9ae3" providerId="LiveId" clId="{CA7699A7-CBE9-4F2F-BAD6-7606B92AC2C5}" dt="2023-01-18T21:17:06.879" v="731"/>
          <ac:spMkLst>
            <pc:docMk/>
            <pc:sldMk cId="1559156930" sldId="331"/>
            <ac:spMk id="35" creationId="{70CB891C-A661-C346-FE8E-E82203DEEFE5}"/>
          </ac:spMkLst>
        </pc:spChg>
        <pc:spChg chg="add del mod">
          <ac:chgData name="Abdessamad Derraz" userId="4c6d9526346a9ae3" providerId="LiveId" clId="{CA7699A7-CBE9-4F2F-BAD6-7606B92AC2C5}" dt="2023-01-18T21:17:06.879" v="731"/>
          <ac:spMkLst>
            <pc:docMk/>
            <pc:sldMk cId="1559156930" sldId="331"/>
            <ac:spMk id="36" creationId="{DA54461D-C2AE-94D6-7BB9-9809D0E2C301}"/>
          </ac:spMkLst>
        </pc:spChg>
        <pc:spChg chg="add del mod">
          <ac:chgData name="Abdessamad Derraz" userId="4c6d9526346a9ae3" providerId="LiveId" clId="{CA7699A7-CBE9-4F2F-BAD6-7606B92AC2C5}" dt="2023-01-18T21:17:06.879" v="731"/>
          <ac:spMkLst>
            <pc:docMk/>
            <pc:sldMk cId="1559156930" sldId="331"/>
            <ac:spMk id="37" creationId="{28E532E3-6058-98FE-8E04-AD87C70CFE99}"/>
          </ac:spMkLst>
        </pc:spChg>
        <pc:spChg chg="add del mod">
          <ac:chgData name="Abdessamad Derraz" userId="4c6d9526346a9ae3" providerId="LiveId" clId="{CA7699A7-CBE9-4F2F-BAD6-7606B92AC2C5}" dt="2023-01-18T21:17:06.879" v="731"/>
          <ac:spMkLst>
            <pc:docMk/>
            <pc:sldMk cId="1559156930" sldId="331"/>
            <ac:spMk id="38" creationId="{E96DE9E2-BCE5-66BD-6C75-23DE37B6BE07}"/>
          </ac:spMkLst>
        </pc:spChg>
        <pc:spChg chg="add del mod">
          <ac:chgData name="Abdessamad Derraz" userId="4c6d9526346a9ae3" providerId="LiveId" clId="{CA7699A7-CBE9-4F2F-BAD6-7606B92AC2C5}" dt="2023-01-18T21:17:06.879" v="731"/>
          <ac:spMkLst>
            <pc:docMk/>
            <pc:sldMk cId="1559156930" sldId="331"/>
            <ac:spMk id="39" creationId="{380BEFD7-9373-EBAF-4E54-CA16DD0D75B6}"/>
          </ac:spMkLst>
        </pc:spChg>
        <pc:spChg chg="add del mod">
          <ac:chgData name="Abdessamad Derraz" userId="4c6d9526346a9ae3" providerId="LiveId" clId="{CA7699A7-CBE9-4F2F-BAD6-7606B92AC2C5}" dt="2023-01-18T21:17:06.879" v="731"/>
          <ac:spMkLst>
            <pc:docMk/>
            <pc:sldMk cId="1559156930" sldId="331"/>
            <ac:spMk id="40" creationId="{32260A7F-CFEC-EC39-1FDB-9E45E97F3F69}"/>
          </ac:spMkLst>
        </pc:spChg>
        <pc:spChg chg="add del mod">
          <ac:chgData name="Abdessamad Derraz" userId="4c6d9526346a9ae3" providerId="LiveId" clId="{CA7699A7-CBE9-4F2F-BAD6-7606B92AC2C5}" dt="2023-01-18T21:17:06.879" v="731"/>
          <ac:spMkLst>
            <pc:docMk/>
            <pc:sldMk cId="1559156930" sldId="331"/>
            <ac:spMk id="41" creationId="{54750AA0-EA4D-98B0-A9EF-5DC90F0D51F0}"/>
          </ac:spMkLst>
        </pc:spChg>
        <pc:spChg chg="add del mod">
          <ac:chgData name="Abdessamad Derraz" userId="4c6d9526346a9ae3" providerId="LiveId" clId="{CA7699A7-CBE9-4F2F-BAD6-7606B92AC2C5}" dt="2023-01-18T21:17:06.879" v="731"/>
          <ac:spMkLst>
            <pc:docMk/>
            <pc:sldMk cId="1559156930" sldId="331"/>
            <ac:spMk id="42" creationId="{C2806A6E-4636-ACD1-504B-DCED1797785B}"/>
          </ac:spMkLst>
        </pc:spChg>
        <pc:spChg chg="add del mod">
          <ac:chgData name="Abdessamad Derraz" userId="4c6d9526346a9ae3" providerId="LiveId" clId="{CA7699A7-CBE9-4F2F-BAD6-7606B92AC2C5}" dt="2023-01-18T21:17:06.879" v="731"/>
          <ac:spMkLst>
            <pc:docMk/>
            <pc:sldMk cId="1559156930" sldId="331"/>
            <ac:spMk id="43" creationId="{23837FE4-014D-0115-2DA8-9CE3CB99A113}"/>
          </ac:spMkLst>
        </pc:spChg>
        <pc:spChg chg="add mod">
          <ac:chgData name="Abdessamad Derraz" userId="4c6d9526346a9ae3" providerId="LiveId" clId="{CA7699A7-CBE9-4F2F-BAD6-7606B92AC2C5}" dt="2023-01-18T21:20:35.445" v="809" actId="14100"/>
          <ac:spMkLst>
            <pc:docMk/>
            <pc:sldMk cId="1559156930" sldId="331"/>
            <ac:spMk id="44" creationId="{2C843354-B858-3628-0A89-6DA0514859A8}"/>
          </ac:spMkLst>
        </pc:spChg>
        <pc:spChg chg="add mod">
          <ac:chgData name="Abdessamad Derraz" userId="4c6d9526346a9ae3" providerId="LiveId" clId="{CA7699A7-CBE9-4F2F-BAD6-7606B92AC2C5}" dt="2023-01-18T21:20:35.445" v="809" actId="14100"/>
          <ac:spMkLst>
            <pc:docMk/>
            <pc:sldMk cId="1559156930" sldId="331"/>
            <ac:spMk id="45" creationId="{D49B3A48-FF64-E16F-F1BA-6A6E4E1DA7CF}"/>
          </ac:spMkLst>
        </pc:spChg>
        <pc:spChg chg="add del mod">
          <ac:chgData name="Abdessamad Derraz" userId="4c6d9526346a9ae3" providerId="LiveId" clId="{CA7699A7-CBE9-4F2F-BAD6-7606B92AC2C5}" dt="2023-01-18T21:17:33.776" v="735" actId="478"/>
          <ac:spMkLst>
            <pc:docMk/>
            <pc:sldMk cId="1559156930" sldId="331"/>
            <ac:spMk id="46" creationId="{745C0F9D-2B81-BBCC-6F6A-911C6673607E}"/>
          </ac:spMkLst>
        </pc:spChg>
        <pc:spChg chg="add mod">
          <ac:chgData name="Abdessamad Derraz" userId="4c6d9526346a9ae3" providerId="LiveId" clId="{CA7699A7-CBE9-4F2F-BAD6-7606B92AC2C5}" dt="2023-01-18T21:20:35.445" v="809" actId="14100"/>
          <ac:spMkLst>
            <pc:docMk/>
            <pc:sldMk cId="1559156930" sldId="331"/>
            <ac:spMk id="47" creationId="{DF52C191-45FB-2851-4233-2BE96A622DD5}"/>
          </ac:spMkLst>
        </pc:spChg>
        <pc:spChg chg="add mod">
          <ac:chgData name="Abdessamad Derraz" userId="4c6d9526346a9ae3" providerId="LiveId" clId="{CA7699A7-CBE9-4F2F-BAD6-7606B92AC2C5}" dt="2023-01-18T21:20:39.993" v="810" actId="14100"/>
          <ac:spMkLst>
            <pc:docMk/>
            <pc:sldMk cId="1559156930" sldId="331"/>
            <ac:spMk id="48" creationId="{F99A5126-77D5-32AD-9789-E1E7C6C5261A}"/>
          </ac:spMkLst>
        </pc:spChg>
        <pc:spChg chg="add del mod">
          <ac:chgData name="Abdessamad Derraz" userId="4c6d9526346a9ae3" providerId="LiveId" clId="{CA7699A7-CBE9-4F2F-BAD6-7606B92AC2C5}" dt="2023-01-18T21:17:35.733" v="736" actId="478"/>
          <ac:spMkLst>
            <pc:docMk/>
            <pc:sldMk cId="1559156930" sldId="331"/>
            <ac:spMk id="49" creationId="{CF0302AE-7CC5-C71A-4616-B3FFB0A96437}"/>
          </ac:spMkLst>
        </pc:spChg>
        <pc:spChg chg="add mod">
          <ac:chgData name="Abdessamad Derraz" userId="4c6d9526346a9ae3" providerId="LiveId" clId="{CA7699A7-CBE9-4F2F-BAD6-7606B92AC2C5}" dt="2023-01-18T21:20:35.445" v="809" actId="14100"/>
          <ac:spMkLst>
            <pc:docMk/>
            <pc:sldMk cId="1559156930" sldId="331"/>
            <ac:spMk id="50" creationId="{53B087BF-6890-1174-702E-BE2D7A091167}"/>
          </ac:spMkLst>
        </pc:spChg>
        <pc:spChg chg="add mod">
          <ac:chgData name="Abdessamad Derraz" userId="4c6d9526346a9ae3" providerId="LiveId" clId="{CA7699A7-CBE9-4F2F-BAD6-7606B92AC2C5}" dt="2023-01-18T21:20:43.961" v="811" actId="14100"/>
          <ac:spMkLst>
            <pc:docMk/>
            <pc:sldMk cId="1559156930" sldId="331"/>
            <ac:spMk id="51" creationId="{6C1D92BD-C20E-B3C8-5619-EDBAD7ACB11E}"/>
          </ac:spMkLst>
        </pc:spChg>
        <pc:spChg chg="add del mod">
          <ac:chgData name="Abdessamad Derraz" userId="4c6d9526346a9ae3" providerId="LiveId" clId="{CA7699A7-CBE9-4F2F-BAD6-7606B92AC2C5}" dt="2023-01-18T21:17:37.193" v="737" actId="478"/>
          <ac:spMkLst>
            <pc:docMk/>
            <pc:sldMk cId="1559156930" sldId="331"/>
            <ac:spMk id="52" creationId="{B6BB9AD9-8F6A-F8BE-3804-0E06B8698831}"/>
          </ac:spMkLst>
        </pc:spChg>
        <pc:spChg chg="add mod">
          <ac:chgData name="Abdessamad Derraz" userId="4c6d9526346a9ae3" providerId="LiveId" clId="{CA7699A7-CBE9-4F2F-BAD6-7606B92AC2C5}" dt="2023-01-18T21:20:35.445" v="809" actId="14100"/>
          <ac:spMkLst>
            <pc:docMk/>
            <pc:sldMk cId="1559156930" sldId="331"/>
            <ac:spMk id="53" creationId="{2D4F4CA8-ED1F-BDF1-DECF-5865AEA769AC}"/>
          </ac:spMkLst>
        </pc:spChg>
        <pc:spChg chg="add mod">
          <ac:chgData name="Abdessamad Derraz" userId="4c6d9526346a9ae3" providerId="LiveId" clId="{CA7699A7-CBE9-4F2F-BAD6-7606B92AC2C5}" dt="2023-01-18T21:20:50.409" v="812" actId="14100"/>
          <ac:spMkLst>
            <pc:docMk/>
            <pc:sldMk cId="1559156930" sldId="331"/>
            <ac:spMk id="54" creationId="{6D60A492-064F-6C8A-87CC-85DE748A0786}"/>
          </ac:spMkLst>
        </pc:spChg>
        <pc:spChg chg="add del mod">
          <ac:chgData name="Abdessamad Derraz" userId="4c6d9526346a9ae3" providerId="LiveId" clId="{CA7699A7-CBE9-4F2F-BAD6-7606B92AC2C5}" dt="2023-01-18T21:17:42.719" v="740" actId="478"/>
          <ac:spMkLst>
            <pc:docMk/>
            <pc:sldMk cId="1559156930" sldId="331"/>
            <ac:spMk id="55" creationId="{67AF70DC-D939-3BEC-7811-60A47B0BEDCC}"/>
          </ac:spMkLst>
        </pc:spChg>
        <pc:spChg chg="add mod">
          <ac:chgData name="Abdessamad Derraz" userId="4c6d9526346a9ae3" providerId="LiveId" clId="{CA7699A7-CBE9-4F2F-BAD6-7606B92AC2C5}" dt="2023-01-18T21:20:35.445" v="809" actId="14100"/>
          <ac:spMkLst>
            <pc:docMk/>
            <pc:sldMk cId="1559156930" sldId="331"/>
            <ac:spMk id="56" creationId="{FD2CFF9A-138A-8279-D25A-21D478B1E3D7}"/>
          </ac:spMkLst>
        </pc:spChg>
        <pc:spChg chg="add mod">
          <ac:chgData name="Abdessamad Derraz" userId="4c6d9526346a9ae3" providerId="LiveId" clId="{CA7699A7-CBE9-4F2F-BAD6-7606B92AC2C5}" dt="2023-01-18T21:20:53.488" v="813" actId="14100"/>
          <ac:spMkLst>
            <pc:docMk/>
            <pc:sldMk cId="1559156930" sldId="331"/>
            <ac:spMk id="57" creationId="{EEDA39AB-407D-52B8-D225-211EA3098D0A}"/>
          </ac:spMkLst>
        </pc:spChg>
        <pc:spChg chg="add del mod">
          <ac:chgData name="Abdessamad Derraz" userId="4c6d9526346a9ae3" providerId="LiveId" clId="{CA7699A7-CBE9-4F2F-BAD6-7606B92AC2C5}" dt="2023-01-18T21:17:41.191" v="739" actId="478"/>
          <ac:spMkLst>
            <pc:docMk/>
            <pc:sldMk cId="1559156930" sldId="331"/>
            <ac:spMk id="58" creationId="{73D501E5-FCC6-DF50-E380-3EA197DBDE74}"/>
          </ac:spMkLst>
        </pc:spChg>
        <pc:spChg chg="add mod">
          <ac:chgData name="Abdessamad Derraz" userId="4c6d9526346a9ae3" providerId="LiveId" clId="{CA7699A7-CBE9-4F2F-BAD6-7606B92AC2C5}" dt="2023-01-18T21:20:35.445" v="809" actId="14100"/>
          <ac:spMkLst>
            <pc:docMk/>
            <pc:sldMk cId="1559156930" sldId="331"/>
            <ac:spMk id="59" creationId="{B4932444-7A11-7ECD-FC08-425F6CE57978}"/>
          </ac:spMkLst>
        </pc:spChg>
        <pc:spChg chg="add mod">
          <ac:chgData name="Abdessamad Derraz" userId="4c6d9526346a9ae3" providerId="LiveId" clId="{CA7699A7-CBE9-4F2F-BAD6-7606B92AC2C5}" dt="2023-01-18T21:20:56.857" v="814" actId="14100"/>
          <ac:spMkLst>
            <pc:docMk/>
            <pc:sldMk cId="1559156930" sldId="331"/>
            <ac:spMk id="60" creationId="{EEF10297-1259-97CF-3A2F-FE8DE1DCC7B0}"/>
          </ac:spMkLst>
        </pc:spChg>
        <pc:spChg chg="add del mod">
          <ac:chgData name="Abdessamad Derraz" userId="4c6d9526346a9ae3" providerId="LiveId" clId="{CA7699A7-CBE9-4F2F-BAD6-7606B92AC2C5}" dt="2023-01-18T21:17:39.342" v="738" actId="478"/>
          <ac:spMkLst>
            <pc:docMk/>
            <pc:sldMk cId="1559156930" sldId="331"/>
            <ac:spMk id="61" creationId="{3893AF50-67EE-0E57-E371-52CD5983DA07}"/>
          </ac:spMkLst>
        </pc:spChg>
        <pc:spChg chg="del">
          <ac:chgData name="Abdessamad Derraz" userId="4c6d9526346a9ae3" providerId="LiveId" clId="{CA7699A7-CBE9-4F2F-BAD6-7606B92AC2C5}" dt="2023-01-18T21:16:45.556" v="721" actId="478"/>
          <ac:spMkLst>
            <pc:docMk/>
            <pc:sldMk cId="1559156930" sldId="331"/>
            <ac:spMk id="350"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1"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2"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3"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4"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55"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6"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7" creationId="{00000000-0000-0000-0000-000000000000}"/>
          </ac:spMkLst>
        </pc:spChg>
        <pc:spChg chg="del">
          <ac:chgData name="Abdessamad Derraz" userId="4c6d9526346a9ae3" providerId="LiveId" clId="{CA7699A7-CBE9-4F2F-BAD6-7606B92AC2C5}" dt="2023-01-18T21:16:45.556" v="721" actId="478"/>
          <ac:spMkLst>
            <pc:docMk/>
            <pc:sldMk cId="1559156930" sldId="331"/>
            <ac:spMk id="358"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59"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60" creationId="{00000000-0000-0000-0000-000000000000}"/>
          </ac:spMkLst>
        </pc:spChg>
        <pc:spChg chg="del">
          <ac:chgData name="Abdessamad Derraz" userId="4c6d9526346a9ae3" providerId="LiveId" clId="{CA7699A7-CBE9-4F2F-BAD6-7606B92AC2C5}" dt="2023-01-18T21:16:39.054" v="720" actId="478"/>
          <ac:spMkLst>
            <pc:docMk/>
            <pc:sldMk cId="1559156930" sldId="331"/>
            <ac:spMk id="361" creationId="{00000000-0000-0000-0000-000000000000}"/>
          </ac:spMkLst>
        </pc:spChg>
        <pc:spChg chg="mod">
          <ac:chgData name="Abdessamad Derraz" userId="4c6d9526346a9ae3" providerId="LiveId" clId="{CA7699A7-CBE9-4F2F-BAD6-7606B92AC2C5}" dt="2023-01-18T21:20:13.184" v="806" actId="2711"/>
          <ac:spMkLst>
            <pc:docMk/>
            <pc:sldMk cId="1559156930" sldId="331"/>
            <ac:spMk id="362" creationId="{00000000-0000-0000-0000-000000000000}"/>
          </ac:spMkLst>
        </pc:spChg>
      </pc:sldChg>
      <pc:sldChg chg="addSp delSp modSp add mod modTransition delAnim modAnim modNotes modNotesTx">
        <pc:chgData name="Abdessamad Derraz" userId="4c6d9526346a9ae3" providerId="LiveId" clId="{CA7699A7-CBE9-4F2F-BAD6-7606B92AC2C5}" dt="2023-01-20T15:35:55.058" v="2568"/>
        <pc:sldMkLst>
          <pc:docMk/>
          <pc:sldMk cId="861343007" sldId="332"/>
        </pc:sldMkLst>
        <pc:spChg chg="add mod">
          <ac:chgData name="Abdessamad Derraz" userId="4c6d9526346a9ae3" providerId="LiveId" clId="{CA7699A7-CBE9-4F2F-BAD6-7606B92AC2C5}" dt="2023-01-20T13:32:48.235" v="2539" actId="12789"/>
          <ac:spMkLst>
            <pc:docMk/>
            <pc:sldMk cId="861343007" sldId="332"/>
            <ac:spMk id="2" creationId="{A9195ABE-6520-AE86-D18C-A0E392D33C4B}"/>
          </ac:spMkLst>
        </pc:spChg>
        <pc:spChg chg="add mod">
          <ac:chgData name="Abdessamad Derraz" userId="4c6d9526346a9ae3" providerId="LiveId" clId="{CA7699A7-CBE9-4F2F-BAD6-7606B92AC2C5}" dt="2023-01-20T13:32:59.315" v="2540" actId="12789"/>
          <ac:spMkLst>
            <pc:docMk/>
            <pc:sldMk cId="861343007" sldId="332"/>
            <ac:spMk id="3" creationId="{D7F611ED-5BBE-784D-7C1B-7493CD602072}"/>
          </ac:spMkLst>
        </pc:spChg>
        <pc:spChg chg="add del mod">
          <ac:chgData name="Abdessamad Derraz" userId="4c6d9526346a9ae3" providerId="LiveId" clId="{CA7699A7-CBE9-4F2F-BAD6-7606B92AC2C5}" dt="2023-01-18T21:21:25.284" v="819" actId="478"/>
          <ac:spMkLst>
            <pc:docMk/>
            <pc:sldMk cId="861343007" sldId="332"/>
            <ac:spMk id="3" creationId="{E5FEF573-AB1A-C4CA-8339-FA2086F54256}"/>
          </ac:spMkLst>
        </pc:spChg>
        <pc:spChg chg="add mod replST">
          <ac:chgData name="Abdessamad Derraz" userId="4c6d9526346a9ae3" providerId="LiveId" clId="{CA7699A7-CBE9-4F2F-BAD6-7606B92AC2C5}" dt="2023-01-18T21:26:19.658" v="878"/>
          <ac:spMkLst>
            <pc:docMk/>
            <pc:sldMk cId="861343007" sldId="332"/>
            <ac:spMk id="4" creationId="{78A56BB5-5845-D69B-6439-E3BB5B005E2A}"/>
          </ac:spMkLst>
        </pc:spChg>
        <pc:spChg chg="del">
          <ac:chgData name="Abdessamad Derraz" userId="4c6d9526346a9ae3" providerId="LiveId" clId="{CA7699A7-CBE9-4F2F-BAD6-7606B92AC2C5}" dt="2023-01-18T21:21:18.651" v="818" actId="478"/>
          <ac:spMkLst>
            <pc:docMk/>
            <pc:sldMk cId="861343007" sldId="332"/>
            <ac:spMk id="5" creationId="{29EE6CF0-714C-4986-EC62-D83C41495681}"/>
          </ac:spMkLst>
        </pc:spChg>
        <pc:spChg chg="add mod">
          <ac:chgData name="Abdessamad Derraz" userId="4c6d9526346a9ae3" providerId="LiveId" clId="{CA7699A7-CBE9-4F2F-BAD6-7606B92AC2C5}" dt="2023-01-20T13:32:41.994" v="2538" actId="12789"/>
          <ac:spMkLst>
            <pc:docMk/>
            <pc:sldMk cId="861343007" sldId="332"/>
            <ac:spMk id="5" creationId="{834A6E5B-A0B0-F8BE-E53F-27CC43C46C7D}"/>
          </ac:spMkLst>
        </pc:spChg>
        <pc:spChg chg="add mod replST">
          <ac:chgData name="Abdessamad Derraz" userId="4c6d9526346a9ae3" providerId="LiveId" clId="{CA7699A7-CBE9-4F2F-BAD6-7606B92AC2C5}" dt="2023-01-20T13:47:25.053" v="2542" actId="552"/>
          <ac:spMkLst>
            <pc:docMk/>
            <pc:sldMk cId="861343007" sldId="332"/>
            <ac:spMk id="6" creationId="{5CAEDD86-0586-D369-657F-41AC2CA90B1E}"/>
          </ac:spMkLst>
        </pc:spChg>
        <pc:spChg chg="add mod replST">
          <ac:chgData name="Abdessamad Derraz" userId="4c6d9526346a9ae3" providerId="LiveId" clId="{CA7699A7-CBE9-4F2F-BAD6-7606B92AC2C5}" dt="2023-01-20T13:32:41.994" v="2538" actId="12789"/>
          <ac:spMkLst>
            <pc:docMk/>
            <pc:sldMk cId="861343007" sldId="332"/>
            <ac:spMk id="7" creationId="{8BED6CC6-7CCA-EA86-A2EA-C5A235731B10}"/>
          </ac:spMkLst>
        </pc:spChg>
        <pc:spChg chg="add mod replST">
          <ac:chgData name="Abdessamad Derraz" userId="4c6d9526346a9ae3" providerId="LiveId" clId="{CA7699A7-CBE9-4F2F-BAD6-7606B92AC2C5}" dt="2023-01-20T13:47:25.053" v="2542" actId="552"/>
          <ac:spMkLst>
            <pc:docMk/>
            <pc:sldMk cId="861343007" sldId="332"/>
            <ac:spMk id="8" creationId="{A7B6EC1C-F9F5-CCCD-560B-5BE92E21B290}"/>
          </ac:spMkLst>
        </pc:spChg>
        <pc:spChg chg="add del mod replST">
          <ac:chgData name="Abdessamad Derraz" userId="4c6d9526346a9ae3" providerId="LiveId" clId="{CA7699A7-CBE9-4F2F-BAD6-7606B92AC2C5}" dt="2023-01-20T13:29:02.261" v="2498" actId="478"/>
          <ac:spMkLst>
            <pc:docMk/>
            <pc:sldMk cId="861343007" sldId="332"/>
            <ac:spMk id="9" creationId="{E44D91D4-4C76-B491-60BA-75E0C23CBB10}"/>
          </ac:spMkLst>
        </pc:spChg>
        <pc:spChg chg="add mod replST">
          <ac:chgData name="Abdessamad Derraz" userId="4c6d9526346a9ae3" providerId="LiveId" clId="{CA7699A7-CBE9-4F2F-BAD6-7606B92AC2C5}" dt="2023-01-20T13:47:25.053" v="2542" actId="552"/>
          <ac:spMkLst>
            <pc:docMk/>
            <pc:sldMk cId="861343007" sldId="332"/>
            <ac:spMk id="10" creationId="{BEF7C6B1-45EC-BDF0-87DB-294886A2D80F}"/>
          </ac:spMkLst>
        </pc:spChg>
        <pc:spChg chg="add del mod replST">
          <ac:chgData name="Abdessamad Derraz" userId="4c6d9526346a9ae3" providerId="LiveId" clId="{CA7699A7-CBE9-4F2F-BAD6-7606B92AC2C5}" dt="2023-01-20T13:29:14.495" v="2501" actId="478"/>
          <ac:spMkLst>
            <pc:docMk/>
            <pc:sldMk cId="861343007" sldId="332"/>
            <ac:spMk id="11" creationId="{BEDBBB0A-16CC-8E42-3BA5-85916AAF331A}"/>
          </ac:spMkLst>
        </pc:spChg>
        <pc:spChg chg="add mod replST">
          <ac:chgData name="Abdessamad Derraz" userId="4c6d9526346a9ae3" providerId="LiveId" clId="{CA7699A7-CBE9-4F2F-BAD6-7606B92AC2C5}" dt="2023-01-20T13:47:15.180" v="2541" actId="552"/>
          <ac:spMkLst>
            <pc:docMk/>
            <pc:sldMk cId="861343007" sldId="332"/>
            <ac:spMk id="12" creationId="{811BD6F7-E263-43B1-9A21-DA3CBA672137}"/>
          </ac:spMkLst>
        </pc:spChg>
        <pc:spChg chg="add del mod replST">
          <ac:chgData name="Abdessamad Derraz" userId="4c6d9526346a9ae3" providerId="LiveId" clId="{CA7699A7-CBE9-4F2F-BAD6-7606B92AC2C5}" dt="2023-01-20T13:30:29.383" v="2514" actId="478"/>
          <ac:spMkLst>
            <pc:docMk/>
            <pc:sldMk cId="861343007" sldId="332"/>
            <ac:spMk id="13" creationId="{5B4801FE-CD76-199B-B80E-7CC64B188607}"/>
          </ac:spMkLst>
        </pc:spChg>
        <pc:spChg chg="add mod replST">
          <ac:chgData name="Abdessamad Derraz" userId="4c6d9526346a9ae3" providerId="LiveId" clId="{CA7699A7-CBE9-4F2F-BAD6-7606B92AC2C5}" dt="2023-01-20T13:47:15.180" v="2541" actId="552"/>
          <ac:spMkLst>
            <pc:docMk/>
            <pc:sldMk cId="861343007" sldId="332"/>
            <ac:spMk id="14" creationId="{AFDCCC6D-7C9C-CBBD-E7FC-B9D5C717D8BF}"/>
          </ac:spMkLst>
        </pc:spChg>
        <pc:spChg chg="add del mod replST">
          <ac:chgData name="Abdessamad Derraz" userId="4c6d9526346a9ae3" providerId="LiveId" clId="{CA7699A7-CBE9-4F2F-BAD6-7606B92AC2C5}" dt="2023-01-20T13:30:44.204" v="2517" actId="478"/>
          <ac:spMkLst>
            <pc:docMk/>
            <pc:sldMk cId="861343007" sldId="332"/>
            <ac:spMk id="15" creationId="{52F1417D-D3F0-BC88-8382-BE8CFEF49B1C}"/>
          </ac:spMkLst>
        </pc:spChg>
        <pc:spChg chg="add mod replST">
          <ac:chgData name="Abdessamad Derraz" userId="4c6d9526346a9ae3" providerId="LiveId" clId="{CA7699A7-CBE9-4F2F-BAD6-7606B92AC2C5}" dt="2023-01-20T13:47:15.180" v="2541" actId="552"/>
          <ac:spMkLst>
            <pc:docMk/>
            <pc:sldMk cId="861343007" sldId="332"/>
            <ac:spMk id="16" creationId="{EE978B35-D7E4-81C8-8396-67FF3F7A6283}"/>
          </ac:spMkLst>
        </pc:spChg>
        <pc:spChg chg="add del mod replST">
          <ac:chgData name="Abdessamad Derraz" userId="4c6d9526346a9ae3" providerId="LiveId" clId="{CA7699A7-CBE9-4F2F-BAD6-7606B92AC2C5}" dt="2023-01-20T13:31:00.700" v="2524" actId="478"/>
          <ac:spMkLst>
            <pc:docMk/>
            <pc:sldMk cId="861343007" sldId="332"/>
            <ac:spMk id="17" creationId="{B8AB6FE6-9ECC-AD7D-870D-097666DF6A10}"/>
          </ac:spMkLst>
        </pc:spChg>
        <pc:spChg chg="add mod">
          <ac:chgData name="Abdessamad Derraz" userId="4c6d9526346a9ae3" providerId="LiveId" clId="{CA7699A7-CBE9-4F2F-BAD6-7606B92AC2C5}" dt="2023-01-20T13:32:48.235" v="2539" actId="12789"/>
          <ac:spMkLst>
            <pc:docMk/>
            <pc:sldMk cId="861343007" sldId="332"/>
            <ac:spMk id="18" creationId="{49BD2C59-D863-06EB-08E9-BA3323E8514A}"/>
          </ac:spMkLst>
        </pc:spChg>
        <pc:spChg chg="add mod">
          <ac:chgData name="Abdessamad Derraz" userId="4c6d9526346a9ae3" providerId="LiveId" clId="{CA7699A7-CBE9-4F2F-BAD6-7606B92AC2C5}" dt="2023-01-20T13:32:59.315" v="2540" actId="12789"/>
          <ac:spMkLst>
            <pc:docMk/>
            <pc:sldMk cId="861343007" sldId="332"/>
            <ac:spMk id="19" creationId="{056B8788-C078-2BDD-97A1-29F88A53AD8F}"/>
          </ac:spMkLst>
        </pc:spChg>
      </pc:sldChg>
      <pc:sldChg chg="delSp modSp add mod modTransition modNotes modNotesTx">
        <pc:chgData name="Abdessamad Derraz" userId="4c6d9526346a9ae3" providerId="LiveId" clId="{CA7699A7-CBE9-4F2F-BAD6-7606B92AC2C5}" dt="2023-01-18T21:30:24.010" v="2489"/>
        <pc:sldMkLst>
          <pc:docMk/>
          <pc:sldMk cId="1005223876" sldId="333"/>
        </pc:sldMkLst>
        <pc:spChg chg="replST">
          <ac:chgData name="Abdessamad Derraz" userId="4c6d9526346a9ae3" providerId="LiveId" clId="{CA7699A7-CBE9-4F2F-BAD6-7606B92AC2C5}" dt="2023-01-18T21:26:19.792" v="908"/>
          <ac:spMkLst>
            <pc:docMk/>
            <pc:sldMk cId="1005223876" sldId="333"/>
            <ac:spMk id="5" creationId="{29EE6CF0-714C-4986-EC62-D83C41495681}"/>
          </ac:spMkLst>
        </pc:spChg>
        <pc:graphicFrameChg chg="del">
          <ac:chgData name="Abdessamad Derraz" userId="4c6d9526346a9ae3" providerId="LiveId" clId="{CA7699A7-CBE9-4F2F-BAD6-7606B92AC2C5}" dt="2023-01-18T21:24:03.338" v="871" actId="478"/>
          <ac:graphicFrameMkLst>
            <pc:docMk/>
            <pc:sldMk cId="1005223876" sldId="333"/>
            <ac:graphicFrameMk id="2" creationId="{F386A628-9E26-E686-01BF-38AED2BDD8FD}"/>
          </ac:graphicFrameMkLst>
        </pc:graphicFrameChg>
      </pc:sldChg>
      <pc:sldChg chg="modSp">
        <pc:chgData name="Abdessamad Derraz" userId="4c6d9526346a9ae3" providerId="LiveId" clId="{CA7699A7-CBE9-4F2F-BAD6-7606B92AC2C5}" dt="2023-01-20T11:48:49.537" v="2494" actId="20577"/>
        <pc:sldMkLst>
          <pc:docMk/>
          <pc:sldMk cId="665804870" sldId="340"/>
        </pc:sldMkLst>
        <pc:spChg chg="mod">
          <ac:chgData name="Abdessamad Derraz" userId="4c6d9526346a9ae3" providerId="LiveId" clId="{CA7699A7-CBE9-4F2F-BAD6-7606B92AC2C5}" dt="2023-01-20T11:48:49.537" v="2494" actId="20577"/>
          <ac:spMkLst>
            <pc:docMk/>
            <pc:sldMk cId="665804870" sldId="340"/>
            <ac:spMk id="29" creationId="{32A71D9C-B91A-3A2B-DB0A-91EA168BBD31}"/>
          </ac:spMkLst>
        </pc:spChg>
      </pc:sldChg>
      <pc:sldMasterChg chg="delSldLayout">
        <pc:chgData name="Abdessamad Derraz" userId="4c6d9526346a9ae3" providerId="LiveId" clId="{CA7699A7-CBE9-4F2F-BAD6-7606B92AC2C5}" dt="2023-01-20T15:49:31.878" v="2584" actId="18676"/>
        <pc:sldMasterMkLst>
          <pc:docMk/>
          <pc:sldMasterMk cId="0" sldId="2147483679"/>
        </pc:sldMasterMkLst>
        <pc:sldLayoutChg chg="del">
          <pc:chgData name="Abdessamad Derraz" userId="4c6d9526346a9ae3" providerId="LiveId" clId="{CA7699A7-CBE9-4F2F-BAD6-7606B92AC2C5}" dt="2023-01-20T15:49:31.878" v="2584" actId="18676"/>
          <pc:sldLayoutMkLst>
            <pc:docMk/>
            <pc:sldMasterMk cId="0" sldId="2147483679"/>
            <pc:sldLayoutMk cId="0" sldId="2147483650"/>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1"/>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3"/>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4"/>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5"/>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6"/>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57"/>
          </pc:sldLayoutMkLst>
        </pc:sldLayoutChg>
        <pc:sldLayoutChg chg="del">
          <pc:chgData name="Abdessamad Derraz" userId="4c6d9526346a9ae3" providerId="LiveId" clId="{CA7699A7-CBE9-4F2F-BAD6-7606B92AC2C5}" dt="2023-01-18T21:21:55.116" v="823" actId="47"/>
          <pc:sldLayoutMkLst>
            <pc:docMk/>
            <pc:sldMasterMk cId="0" sldId="2147483679"/>
            <pc:sldLayoutMk cId="0" sldId="2147483659"/>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0"/>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1"/>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2"/>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3"/>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4"/>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5"/>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6"/>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7"/>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8"/>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69"/>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0"/>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1"/>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2"/>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3"/>
          </pc:sldLayoutMkLst>
        </pc:sldLayoutChg>
        <pc:sldLayoutChg chg="del">
          <pc:chgData name="Abdessamad Derraz" userId="4c6d9526346a9ae3" providerId="LiveId" clId="{CA7699A7-CBE9-4F2F-BAD6-7606B92AC2C5}" dt="2023-01-20T15:49:31.878" v="2584" actId="18676"/>
          <pc:sldLayoutMkLst>
            <pc:docMk/>
            <pc:sldMasterMk cId="0" sldId="2147483679"/>
            <pc:sldLayoutMk cId="0" sldId="2147483674"/>
          </pc:sldLayoutMkLst>
        </pc:sldLayoutChg>
      </pc:sldMasterChg>
      <pc:sldMasterChg chg="del delSldLayout">
        <pc:chgData name="Abdessamad Derraz" userId="4c6d9526346a9ae3" providerId="LiveId" clId="{CA7699A7-CBE9-4F2F-BAD6-7606B92AC2C5}" dt="2023-01-20T15:49:31.878" v="2584" actId="18676"/>
        <pc:sldMasterMkLst>
          <pc:docMk/>
          <pc:sldMasterMk cId="0" sldId="2147483680"/>
        </pc:sldMasterMkLst>
        <pc:sldLayoutChg chg="del">
          <pc:chgData name="Abdessamad Derraz" userId="4c6d9526346a9ae3" providerId="LiveId" clId="{CA7699A7-CBE9-4F2F-BAD6-7606B92AC2C5}" dt="2023-01-20T15:49:31.878" v="2584" actId="18676"/>
          <pc:sldLayoutMkLst>
            <pc:docMk/>
            <pc:sldMasterMk cId="0" sldId="2147483680"/>
            <pc:sldLayoutMk cId="0" sldId="2147483677"/>
          </pc:sldLayoutMkLst>
        </pc:sldLayoutChg>
        <pc:sldLayoutChg chg="del">
          <pc:chgData name="Abdessamad Derraz" userId="4c6d9526346a9ae3" providerId="LiveId" clId="{CA7699A7-CBE9-4F2F-BAD6-7606B92AC2C5}" dt="2023-01-20T15:49:31.878" v="2584" actId="18676"/>
          <pc:sldLayoutMkLst>
            <pc:docMk/>
            <pc:sldMasterMk cId="0" sldId="2147483680"/>
            <pc:sldLayoutMk cId="0"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Documents\P11\Charg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ocuments\P11\Risques%20G&#233;n&#233;riqu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'rentabilité'!$L$1</c:f>
              <c:strCache>
                <c:ptCount val="1"/>
                <c:pt idx="0">
                  <c:v>Bénéfices estimés (en euros)</c:v>
                </c:pt>
              </c:strCache>
            </c:strRef>
          </c:tx>
          <c:spPr>
            <a:ln w="31750" cap="rnd">
              <a:solidFill>
                <a:schemeClr val="accent1"/>
              </a:solidFill>
              <a:round/>
            </a:ln>
            <a:effectLst>
              <a:outerShdw blurRad="40000" dist="23000" dir="5400000" rotWithShape="0">
                <a:srgbClr val="000000">
                  <a:alpha val="35000"/>
                </a:srgbClr>
              </a:outerShdw>
            </a:effectLst>
          </c:spPr>
          <c:marker>
            <c:symbol val="none"/>
          </c:marker>
          <c:dLbls>
            <c:spPr>
              <a:solidFill>
                <a:schemeClr val="bg1"/>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trendline>
            <c:spPr>
              <a:ln w="19050" cap="rnd">
                <a:solidFill>
                  <a:schemeClr val="accent1"/>
                </a:solidFill>
                <a:prstDash val="sysDash"/>
              </a:ln>
              <a:effectLst/>
            </c:spPr>
            <c:trendlineType val="linear"/>
            <c:forward val="2"/>
            <c:dispRSqr val="0"/>
            <c:dispEq val="0"/>
          </c:trendline>
          <c:cat>
            <c:strRef>
              <c:f>'rentabilité'!$A$2:$A$6</c:f>
              <c:strCache>
                <c:ptCount val="5"/>
                <c:pt idx="0">
                  <c:v>2023</c:v>
                </c:pt>
                <c:pt idx="1">
                  <c:v>2024</c:v>
                </c:pt>
                <c:pt idx="2">
                  <c:v>2025</c:v>
                </c:pt>
                <c:pt idx="3">
                  <c:v>2026</c:v>
                </c:pt>
                <c:pt idx="4">
                  <c:v>2027</c:v>
                </c:pt>
              </c:strCache>
            </c:strRef>
          </c:cat>
          <c:val>
            <c:numRef>
              <c:f>'rentabilité'!$L$2:$L$6</c:f>
              <c:numCache>
                <c:formatCode>General</c:formatCode>
                <c:ptCount val="5"/>
                <c:pt idx="0">
                  <c:v>42000</c:v>
                </c:pt>
                <c:pt idx="1">
                  <c:v>161000</c:v>
                </c:pt>
                <c:pt idx="2">
                  <c:v>285000</c:v>
                </c:pt>
                <c:pt idx="3">
                  <c:v>417000</c:v>
                </c:pt>
                <c:pt idx="4">
                  <c:v>549000</c:v>
                </c:pt>
              </c:numCache>
            </c:numRef>
          </c:val>
          <c:smooth val="0"/>
          <c:extLst>
            <c:ext xmlns:c16="http://schemas.microsoft.com/office/drawing/2014/chart" uri="{C3380CC4-5D6E-409C-BE32-E72D297353CC}">
              <c16:uniqueId val="{00000001-10A0-4574-805F-560DEF95E083}"/>
            </c:ext>
          </c:extLst>
        </c:ser>
        <c:ser>
          <c:idx val="1"/>
          <c:order val="1"/>
          <c:tx>
            <c:v>Seuil Best Case Scenario</c:v>
          </c:tx>
          <c:spPr>
            <a:ln w="31750" cap="rnd">
              <a:solidFill>
                <a:schemeClr val="accent2"/>
              </a:solidFill>
              <a:round/>
            </a:ln>
            <a:effectLst>
              <a:outerShdw blurRad="40000" dist="23000" dir="5400000" rotWithShape="0">
                <a:srgbClr val="000000">
                  <a:alpha val="35000"/>
                </a:srgbClr>
              </a:outerShdw>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2-10A0-4574-805F-560DEF95E083}"/>
                </c:ext>
              </c:extLst>
            </c:dLbl>
            <c:dLbl>
              <c:idx val="1"/>
              <c:layout>
                <c:manualLayout>
                  <c:x val="0.22004824443848825"/>
                  <c:y val="-2.295059110155498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A0-4574-805F-560DEF95E083}"/>
                </c:ext>
              </c:extLst>
            </c:dLbl>
            <c:dLbl>
              <c:idx val="2"/>
              <c:delete val="1"/>
              <c:extLst>
                <c:ext xmlns:c15="http://schemas.microsoft.com/office/drawing/2012/chart" uri="{CE6537A1-D6FC-4f65-9D91-7224C49458BB}"/>
                <c:ext xmlns:c16="http://schemas.microsoft.com/office/drawing/2014/chart" uri="{C3380CC4-5D6E-409C-BE32-E72D297353CC}">
                  <c16:uniqueId val="{00000004-10A0-4574-805F-560DEF95E083}"/>
                </c:ext>
              </c:extLst>
            </c:dLbl>
            <c:dLbl>
              <c:idx val="3"/>
              <c:delete val="1"/>
              <c:extLst>
                <c:ext xmlns:c15="http://schemas.microsoft.com/office/drawing/2012/chart" uri="{CE6537A1-D6FC-4f65-9D91-7224C49458BB}"/>
                <c:ext xmlns:c16="http://schemas.microsoft.com/office/drawing/2014/chart" uri="{C3380CC4-5D6E-409C-BE32-E72D297353CC}">
                  <c16:uniqueId val="{00000005-10A0-4574-805F-560DEF95E083}"/>
                </c:ext>
              </c:extLst>
            </c:dLbl>
            <c:dLbl>
              <c:idx val="4"/>
              <c:delete val="1"/>
              <c:extLst>
                <c:ext xmlns:c15="http://schemas.microsoft.com/office/drawing/2012/chart" uri="{CE6537A1-D6FC-4f65-9D91-7224C49458BB}"/>
                <c:ext xmlns:c16="http://schemas.microsoft.com/office/drawing/2014/chart" uri="{C3380CC4-5D6E-409C-BE32-E72D297353CC}">
                  <c16:uniqueId val="{00000006-10A0-4574-805F-560DEF95E08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1750">
                      <a:solidFill>
                        <a:schemeClr val="tx2">
                          <a:lumMod val="35000"/>
                          <a:lumOff val="65000"/>
                        </a:schemeClr>
                      </a:solidFill>
                    </a:ln>
                    <a:effectLst/>
                  </c:spPr>
                </c15:leaderLines>
              </c:ext>
            </c:extLst>
          </c:dLbls>
          <c:val>
            <c:numRef>
              <c:f>'rentabilité'!$S$2:$S$7</c:f>
              <c:numCache>
                <c:formatCode>General</c:formatCode>
                <c:ptCount val="6"/>
                <c:pt idx="0">
                  <c:v>65775</c:v>
                </c:pt>
                <c:pt idx="1">
                  <c:v>65775</c:v>
                </c:pt>
                <c:pt idx="2">
                  <c:v>65775</c:v>
                </c:pt>
                <c:pt idx="3">
                  <c:v>65775</c:v>
                </c:pt>
                <c:pt idx="4">
                  <c:v>65775</c:v>
                </c:pt>
              </c:numCache>
            </c:numRef>
          </c:val>
          <c:smooth val="0"/>
          <c:extLst>
            <c:ext xmlns:c16="http://schemas.microsoft.com/office/drawing/2014/chart" uri="{C3380CC4-5D6E-409C-BE32-E72D297353CC}">
              <c16:uniqueId val="{00000007-10A0-4574-805F-560DEF95E083}"/>
            </c:ext>
          </c:extLst>
        </c:ser>
        <c:ser>
          <c:idx val="2"/>
          <c:order val="2"/>
          <c:tx>
            <c:v>Seuil Worst Case Scenario</c:v>
          </c:tx>
          <c:spPr>
            <a:ln w="31750" cap="rnd">
              <a:solidFill>
                <a:schemeClr val="accent3"/>
              </a:solidFill>
              <a:round/>
            </a:ln>
            <a:effectLst>
              <a:outerShdw blurRad="40000" dist="23000" dir="5400000" rotWithShape="0">
                <a:srgbClr val="000000">
                  <a:alpha val="35000"/>
                </a:srgbClr>
              </a:outerShdw>
            </a:effectLst>
          </c:spPr>
          <c:marker>
            <c:symbol val="none"/>
          </c:marker>
          <c:dLbls>
            <c:dLbl>
              <c:idx val="0"/>
              <c:layout>
                <c:manualLayout>
                  <c:x val="0.29434467971053335"/>
                  <c:y val="-2.295059110155584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0A0-4574-805F-560DEF95E083}"/>
                </c:ext>
              </c:extLst>
            </c:dLbl>
            <c:dLbl>
              <c:idx val="1"/>
              <c:delete val="1"/>
              <c:extLst>
                <c:ext xmlns:c15="http://schemas.microsoft.com/office/drawing/2012/chart" uri="{CE6537A1-D6FC-4f65-9D91-7224C49458BB}"/>
                <c:ext xmlns:c16="http://schemas.microsoft.com/office/drawing/2014/chart" uri="{C3380CC4-5D6E-409C-BE32-E72D297353CC}">
                  <c16:uniqueId val="{00000009-10A0-4574-805F-560DEF95E083}"/>
                </c:ext>
              </c:extLst>
            </c:dLbl>
            <c:dLbl>
              <c:idx val="2"/>
              <c:delete val="1"/>
              <c:extLst>
                <c:ext xmlns:c15="http://schemas.microsoft.com/office/drawing/2012/chart" uri="{CE6537A1-D6FC-4f65-9D91-7224C49458BB}"/>
                <c:ext xmlns:c16="http://schemas.microsoft.com/office/drawing/2014/chart" uri="{C3380CC4-5D6E-409C-BE32-E72D297353CC}">
                  <c16:uniqueId val="{0000000A-10A0-4574-805F-560DEF95E083}"/>
                </c:ext>
              </c:extLst>
            </c:dLbl>
            <c:dLbl>
              <c:idx val="3"/>
              <c:delete val="1"/>
              <c:extLst>
                <c:ext xmlns:c15="http://schemas.microsoft.com/office/drawing/2012/chart" uri="{CE6537A1-D6FC-4f65-9D91-7224C49458BB}"/>
                <c:ext xmlns:c16="http://schemas.microsoft.com/office/drawing/2014/chart" uri="{C3380CC4-5D6E-409C-BE32-E72D297353CC}">
                  <c16:uniqueId val="{0000000B-10A0-4574-805F-560DEF95E083}"/>
                </c:ext>
              </c:extLst>
            </c:dLbl>
            <c:dLbl>
              <c:idx val="4"/>
              <c:delete val="1"/>
              <c:extLst>
                <c:ext xmlns:c15="http://schemas.microsoft.com/office/drawing/2012/chart" uri="{CE6537A1-D6FC-4f65-9D91-7224C49458BB}"/>
                <c:ext xmlns:c16="http://schemas.microsoft.com/office/drawing/2014/chart" uri="{C3380CC4-5D6E-409C-BE32-E72D297353CC}">
                  <c16:uniqueId val="{0000000C-10A0-4574-805F-560DEF95E08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'rentabilité'!$T$2:$T$6</c:f>
              <c:numCache>
                <c:formatCode>General</c:formatCode>
                <c:ptCount val="5"/>
                <c:pt idx="0">
                  <c:v>351810</c:v>
                </c:pt>
                <c:pt idx="1">
                  <c:v>351810</c:v>
                </c:pt>
                <c:pt idx="2">
                  <c:v>351810</c:v>
                </c:pt>
                <c:pt idx="3">
                  <c:v>351810</c:v>
                </c:pt>
                <c:pt idx="4">
                  <c:v>351810</c:v>
                </c:pt>
              </c:numCache>
            </c:numRef>
          </c:val>
          <c:smooth val="0"/>
          <c:extLst>
            <c:ext xmlns:c16="http://schemas.microsoft.com/office/drawing/2014/chart" uri="{C3380CC4-5D6E-409C-BE32-E72D297353CC}">
              <c16:uniqueId val="{0000000D-10A0-4574-805F-560DEF95E083}"/>
            </c:ext>
          </c:extLst>
        </c:ser>
        <c:dLbls>
          <c:dLblPos val="t"/>
          <c:showLegendKey val="0"/>
          <c:showVal val="1"/>
          <c:showCatName val="0"/>
          <c:showSerName val="0"/>
          <c:showPercent val="0"/>
          <c:showBubbleSize val="0"/>
        </c:dLbls>
        <c:smooth val="0"/>
        <c:axId val="587571472"/>
        <c:axId val="587584368"/>
      </c:lineChart>
      <c:catAx>
        <c:axId val="58757147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87584368"/>
        <c:crosses val="autoZero"/>
        <c:auto val="1"/>
        <c:lblAlgn val="ctr"/>
        <c:lblOffset val="100"/>
        <c:noMultiLvlLbl val="0"/>
      </c:catAx>
      <c:valAx>
        <c:axId val="5875843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87571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fr-FR"/>
              <a:t>Radar des risques GENERIQUES identifiés</a:t>
            </a:r>
          </a:p>
        </c:rich>
      </c:tx>
      <c:layout>
        <c:manualLayout>
          <c:xMode val="edge"/>
          <c:yMode val="edge"/>
          <c:x val="0.17183980010177918"/>
          <c:y val="5.1405372323987612E-2"/>
        </c:manualLayout>
      </c:layout>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fr-FR"/>
        </a:p>
      </c:txPr>
    </c:title>
    <c:autoTitleDeleted val="0"/>
    <c:plotArea>
      <c:layout>
        <c:manualLayout>
          <c:layoutTarget val="inner"/>
          <c:xMode val="edge"/>
          <c:yMode val="edge"/>
          <c:x val="0.326427481148864"/>
          <c:y val="0.2862109930830723"/>
          <c:w val="0.35584794243627732"/>
          <c:h val="0.63756823168475574"/>
        </c:manualLayout>
      </c:layout>
      <c:radarChart>
        <c:radarStyle val="marker"/>
        <c:varyColors val="0"/>
        <c:ser>
          <c:idx val="0"/>
          <c:order val="0"/>
          <c:spPr>
            <a:ln w="25400" cap="rnd" cmpd="sng" algn="ctr">
              <a:solidFill>
                <a:schemeClr val="accent1"/>
              </a:solidFill>
              <a:prstDash val="sysDot"/>
              <a:round/>
            </a:ln>
            <a:effectLst/>
          </c:spPr>
          <c:marker>
            <c:symbol val="circle"/>
            <c:size val="6"/>
            <c:spPr>
              <a:solidFill>
                <a:schemeClr val="accent1"/>
              </a:solidFill>
              <a:ln>
                <a:noFill/>
              </a:ln>
              <a:effectLst/>
            </c:spPr>
          </c:marker>
          <c:cat>
            <c:strRef>
              <c:f>'Gestion des risques'!$B$2:$B$12</c:f>
              <c:strCache>
                <c:ptCount val="11"/>
                <c:pt idx="0">
                  <c:v>Mauvaise gestion des risques</c:v>
                </c:pt>
                <c:pt idx="1">
                  <c:v>Manque de compétences en sécurité informatique</c:v>
                </c:pt>
                <c:pt idx="2">
                  <c:v>Manque de définition précise du périmètre fonctionnel</c:v>
                </c:pt>
                <c:pt idx="3">
                  <c:v>Procédure commerciale, Budget établi sans périmètre</c:v>
                </c:pt>
                <c:pt idx="4">
                  <c:v>Absence de processus de contrôle et de validation des données</c:v>
                </c:pt>
                <c:pt idx="5">
                  <c:v>Absence de mesures de sécurité adéquates</c:v>
                </c:pt>
                <c:pt idx="6">
                  <c:v>Choix de technologies non adaptées</c:v>
                </c:pt>
                <c:pt idx="7">
                  <c:v>Manque de définition précise du périmètre fonctionnel</c:v>
                </c:pt>
                <c:pt idx="8">
                  <c:v>Procédure commerciale</c:v>
                </c:pt>
                <c:pt idx="9">
                  <c:v>Absence de prévisions de croissance</c:v>
                </c:pt>
                <c:pt idx="10">
                  <c:v>Manque de formation et de compétences techniques</c:v>
                </c:pt>
              </c:strCache>
            </c:strRef>
          </c:cat>
          <c:val>
            <c:numRef>
              <c:f>'Gestion des risques'!$H$2:$H$12</c:f>
              <c:numCache>
                <c:formatCode>General</c:formatCode>
                <c:ptCount val="11"/>
                <c:pt idx="0">
                  <c:v>16</c:v>
                </c:pt>
                <c:pt idx="1">
                  <c:v>16</c:v>
                </c:pt>
                <c:pt idx="2">
                  <c:v>12</c:v>
                </c:pt>
                <c:pt idx="3">
                  <c:v>12</c:v>
                </c:pt>
                <c:pt idx="4">
                  <c:v>12</c:v>
                </c:pt>
                <c:pt idx="5">
                  <c:v>12</c:v>
                </c:pt>
                <c:pt idx="6">
                  <c:v>12</c:v>
                </c:pt>
                <c:pt idx="7">
                  <c:v>9</c:v>
                </c:pt>
                <c:pt idx="8">
                  <c:v>9</c:v>
                </c:pt>
                <c:pt idx="9">
                  <c:v>9</c:v>
                </c:pt>
                <c:pt idx="10">
                  <c:v>9</c:v>
                </c:pt>
              </c:numCache>
            </c:numRef>
          </c:val>
          <c:extLst>
            <c:ext xmlns:c16="http://schemas.microsoft.com/office/drawing/2014/chart" uri="{C3380CC4-5D6E-409C-BE32-E72D297353CC}">
              <c16:uniqueId val="{00000000-4C63-42C1-B485-68BA37F5A9E8}"/>
            </c:ext>
          </c:extLst>
        </c:ser>
        <c:dLbls>
          <c:showLegendKey val="0"/>
          <c:showVal val="0"/>
          <c:showCatName val="0"/>
          <c:showSerName val="0"/>
          <c:showPercent val="0"/>
          <c:showBubbleSize val="0"/>
        </c:dLbls>
        <c:axId val="1109048752"/>
        <c:axId val="1109039600"/>
      </c:radarChart>
      <c:catAx>
        <c:axId val="1109048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9039600"/>
        <c:crosses val="autoZero"/>
        <c:auto val="1"/>
        <c:lblAlgn val="ctr"/>
        <c:lblOffset val="100"/>
        <c:noMultiLvlLbl val="0"/>
      </c:catAx>
      <c:valAx>
        <c:axId val="110903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9048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Au cours de cette présentation, nous vous invitons à découvrir un projet innovant et prometteur : l’Intelligence artificielle appliquée à la mode chez Fashion-Insta.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Ainsi, pour une estimation des couts globaux liés à ces profils, nous *click* devons ajouter les couts individuels soit 351 810 €.</a:t>
            </a:r>
          </a:p>
          <a:p>
            <a:pPr marL="0" lvl="0" indent="0" algn="l" rtl="0">
              <a:spcBef>
                <a:spcPts val="0"/>
              </a:spcBef>
              <a:spcAft>
                <a:spcPts val="0"/>
              </a:spcAft>
              <a:buNone/>
            </a:pPr>
            <a:r>
              <a:rPr lang="fr-FR" dirty="0"/>
              <a:t>Nous avons tenu compte des éléments tels que *click* les couts d’infrastructure, les couts d’hébergement, les couts de licences, etc. Il serait préférable de travailler avec un expert-comptable pour établir une projection financière plus précise. Nous avons un budget de 400 000 €, ce qui nous permet d’avoir une marge pour faire face à des imprévus mineurs.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Grâce à notre plan de financement optimisé, nous sommes certains que ce *click* projet sera un succès. Notre application et notre système de recommandation bénéficieront d’une infrastructure robuste et fiable, ce qui assurera une expérience utilisateur optimale. De plus, en investissant dans des équipements de qualité, nous nous assurons que l’équipe aura les outils nécessaires pour réaliser un travail de qualité avec une forte diminution des risques.</a:t>
            </a:r>
          </a:p>
        </p:txBody>
      </p:sp>
    </p:spTree>
    <p:extLst>
      <p:ext uri="{BB962C8B-B14F-4D97-AF65-F5344CB8AC3E}">
        <p14:creationId xmlns:p14="http://schemas.microsoft.com/office/powerpoint/2010/main" val="3894364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Avec une équipe expérimentée et les outils adéquats en place, nous sommes maintenant prêts à aborder notre approche de travail agile pour garantir une livraison efficace et réussie du projet.</a:t>
            </a:r>
            <a:endParaRPr dirty="0"/>
          </a:p>
        </p:txBody>
      </p:sp>
    </p:spTree>
    <p:extLst>
      <p:ext uri="{BB962C8B-B14F-4D97-AF65-F5344CB8AC3E}">
        <p14:creationId xmlns:p14="http://schemas.microsoft.com/office/powerpoint/2010/main" val="1501340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Nous utiliserons la méthode *click* SCRUM qui est une approche de gestion de projet agile qui s’appuie sur des cycles courts et des itérations continues. Nous allons organiser l’équipe en équipes *click* cross fonctionnels, qui sont composés de *click* développeurs, de designers, de data </a:t>
            </a:r>
            <a:r>
              <a:rPr lang="fr-FR" dirty="0" err="1"/>
              <a:t>scientists</a:t>
            </a:r>
            <a:r>
              <a:rPr lang="fr-FR" dirty="0"/>
              <a:t> et d’autres experts. Cela nous permettra de maximiser l’efficacité de l’équipe en utilisant les compétences de chacun pour atteindre les objectifs du projet.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mettre en œuvre cette méthode, nous avons mis en place *click* un </a:t>
            </a:r>
            <a:r>
              <a:rPr lang="fr-FR" dirty="0" err="1"/>
              <a:t>backlog</a:t>
            </a:r>
            <a:r>
              <a:rPr lang="fr-FR" dirty="0"/>
              <a:t> qui est une liste de toutes les user stories qui doivent être codées pour créer le produit final. *click* Nous en avons défini 9 user stories qui sont les éléments clés de notre application. Ces user stories couvrent des fonctionnalités telles que la connexion via une adresse mail, la prise de photos, la suggestion de tenues complètes, l’achat et la livraison des articles et bien plus encore.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Chaque user story est *click* associée à des story points, qui nous permettent d’évaluer le niveau d’effort et de risque nécessaires pour la réalisation de chaque user story. Grâce au système de story points, nous pouvons hiérarchiser les user stories selon leur importance et leur niveau de difficulté. Cela nous permet d’avancer rapidement dans le développement de l’application et de nous rapprocher de notre MVP.</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*click* L’application de recommandation d’articles vestimentaires que nous proposons intègre les fonctionnalités nécessaires pour offrir une expérience utilisateur optimale. Nous avons soigneusement évalué chaque fonctionnalité en fonction de sa difficulté, de son effort et de son risque, et les avons hiérarchisées à l’aide de story points. Cela nous permettra de planifier le développement de l’application avec précision et de garantir la qualité de l’expérience utilisateur.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allons maintenant vous expliquer les avantages de la méthode agile, en particulier la méthode SCRUM.</a:t>
            </a:r>
          </a:p>
        </p:txBody>
      </p:sp>
    </p:spTree>
    <p:extLst>
      <p:ext uri="{BB962C8B-B14F-4D97-AF65-F5344CB8AC3E}">
        <p14:creationId xmlns:p14="http://schemas.microsoft.com/office/powerpoint/2010/main" val="303601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utilisant SCRUM, nous pouvons nous assurer que nous planifions *click* efficacement les sprints, que nous *click* communiquons efficacement au sein de l’équipe, et que nous réalisons des *click* livrables de haute qualité.</a:t>
            </a:r>
          </a:p>
        </p:txBody>
      </p:sp>
    </p:spTree>
    <p:extLst>
      <p:ext uri="{BB962C8B-B14F-4D97-AF65-F5344CB8AC3E}">
        <p14:creationId xmlns:p14="http://schemas.microsoft.com/office/powerpoint/2010/main" val="433587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utilisant les évènements clés tels que le *click* Sprint Planning, *click* le Daily Standup, *click* le Sprint </a:t>
            </a:r>
            <a:r>
              <a:rPr lang="fr-FR" dirty="0" err="1"/>
              <a:t>Review</a:t>
            </a:r>
            <a:r>
              <a:rPr lang="fr-FR" dirty="0"/>
              <a:t> et *click* le Sprint </a:t>
            </a:r>
            <a:r>
              <a:rPr lang="fr-FR" dirty="0" err="1"/>
              <a:t>Retrospective</a:t>
            </a:r>
            <a:r>
              <a:rPr lang="fr-FR" dirty="0"/>
              <a:t>, nous pouvons également nous assurer que nous sommes en mesure de répondre aux besoins des utilisateurs de manière efficace en adaptant les fonctionnalités de l’application en fonction des retours reçus. Nous pouvons également améliorer constamment notre processus de développement pour garantir la qualité de l’expérience utilisateur.</a:t>
            </a:r>
          </a:p>
        </p:txBody>
      </p:sp>
    </p:spTree>
    <p:extLst>
      <p:ext uri="{BB962C8B-B14F-4D97-AF65-F5344CB8AC3E}">
        <p14:creationId xmlns:p14="http://schemas.microsoft.com/office/powerpoint/2010/main" val="1072009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résumé, en utilisant la méthode agile, nous pouvons maximiser *click* l’efficacité de notre équipe de développement, *click* assurer la qualité de l’expérience utilisateur et garantir que notre application répond aux besoins de nos utilisateurs. Nous sommes convaincus que cette méthode sera bénéfique pour notre projet et nous permettra de réaliser notre objectif de développer *click* une application de recommandation d’articles vestimentaires de qualité supérieure.</a:t>
            </a:r>
          </a:p>
        </p:txBody>
      </p:sp>
    </p:spTree>
    <p:extLst>
      <p:ext uri="{BB962C8B-B14F-4D97-AF65-F5344CB8AC3E}">
        <p14:creationId xmlns:p14="http://schemas.microsoft.com/office/powerpoint/2010/main" val="1287192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Passons maintenant à l’analyse des risques du projet. </a:t>
            </a:r>
            <a:endParaRPr/>
          </a:p>
        </p:txBody>
      </p:sp>
    </p:spTree>
    <p:extLst>
      <p:ext uri="{BB962C8B-B14F-4D97-AF65-F5344CB8AC3E}">
        <p14:creationId xmlns:p14="http://schemas.microsoft.com/office/powerpoint/2010/main" val="195695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Lors de l’analyse, nous avons identifié plusieurs facteurs qui pourraient avoir un impact sur l’avancement du projet. Nous allons maintenant vous présenter ces risques et les mesures mises en place pour y faire face.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identifié 3 principaux risques et plusieurs risques génériques qui figurent en annexe. En ce qui concerne les 3 principaux risques, nous avons : *click* le manque de temps pour le développement de l’application, *click* les erreurs de développement et *click* la sécurité des données utilisateurs.</a:t>
            </a:r>
          </a:p>
        </p:txBody>
      </p:sp>
    </p:spTree>
    <p:extLst>
      <p:ext uri="{BB962C8B-B14F-4D97-AF65-F5344CB8AC3E}">
        <p14:creationId xmlns:p14="http://schemas.microsoft.com/office/powerpoint/2010/main" val="274159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Le manque de temps pour le développement de l’application est un risque très important à prendre en compte. Nous avons fixé *click* une date de lancement pour l’application, et il est essentiel que nous soyons en mesure de respecter cette date. Pour minimiser ce risque, nous *click* avons intégré des marges de temps supplémentaires dans notre planning et *click* nous avons mis en place un suivi rigoureux pour nous assurer que nous restons dans les délais.</a:t>
            </a:r>
          </a:p>
        </p:txBody>
      </p:sp>
    </p:spTree>
    <p:extLst>
      <p:ext uri="{BB962C8B-B14F-4D97-AF65-F5344CB8AC3E}">
        <p14:creationId xmlns:p14="http://schemas.microsoft.com/office/powerpoint/2010/main" val="2116591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Le deuxième risque majeur concerne les erreurs de développement. Pour minimiser ce risque, nous avons *click* étudié les processus et les meilleures pratiques de développement, et nous avons mis en *click* place des tests de qualité et de performance à chaque étape du développement. Nous avons également mis en place un *click* plan de reprise d’activité en cas de problème technique grave.</a:t>
            </a:r>
          </a:p>
        </p:txBody>
      </p:sp>
    </p:spTree>
    <p:extLst>
      <p:ext uri="{BB962C8B-B14F-4D97-AF65-F5344CB8AC3E}">
        <p14:creationId xmlns:p14="http://schemas.microsoft.com/office/powerpoint/2010/main" val="80025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a:t>Nous allons vous présenter notre solution qui permettra aux utilisateurs de *click* prendre et envoyer une photo pour obtenir des recommandations d’articles vestimentaires adaptées à leur style et à leurs préférences. Cette application de recommandation de vêtements sera également accessible pour l’achat en ligne. </a:t>
            </a:r>
          </a:p>
          <a:p>
            <a:pPr marL="0" lvl="0" indent="0" algn="l" rtl="0">
              <a:spcBef>
                <a:spcPts val="0"/>
              </a:spcBef>
              <a:spcAft>
                <a:spcPts val="0"/>
              </a:spcAft>
              <a:buNone/>
            </a:pPr>
            <a:endParaRPr lang="fr-FR"/>
          </a:p>
          <a:p>
            <a:pPr marL="0" lvl="0" indent="0" algn="l" rtl="0">
              <a:spcBef>
                <a:spcPts val="0"/>
              </a:spcBef>
              <a:spcAft>
                <a:spcPts val="0"/>
              </a:spcAft>
              <a:buNone/>
            </a:pPr>
            <a:r>
              <a:rPr lang="fr-FR"/>
              <a:t>Le budget total pour ce projet est estimé *click* à 400 000 €, qui inclut les couts fixes de *click* 63 000 €, les couts variables de *click* 10 000 € et les autres couts de *click* 5 000 € par an. Nous avons prévu des bénéfices estimés et un taux de rentabilité pour chaque année, dès la première année dans le meilleur des cas et à partir de la troisième année au pire des cas. *click* La méthode agile SCRUM sera utilisée pour gérer efficacement les risques et les enjeux légaux et éthiques liés à la collecte, l’utilisation et la conservation des données personnelles des utilisateurs.</a:t>
            </a:r>
          </a:p>
          <a:p>
            <a:pPr marL="0" lvl="0" indent="0" algn="l" rtl="0">
              <a:spcBef>
                <a:spcPts val="0"/>
              </a:spcBef>
              <a:spcAft>
                <a:spcPts val="0"/>
              </a:spcAft>
              <a:buNone/>
            </a:pPr>
            <a:endParaRPr lang="fr-FR"/>
          </a:p>
          <a:p>
            <a:pPr marL="0" lvl="0" indent="0" algn="l" rtl="0">
              <a:spcBef>
                <a:spcPts val="0"/>
              </a:spcBef>
              <a:spcAft>
                <a:spcPts val="0"/>
              </a:spcAft>
              <a:buNone/>
            </a:pPr>
            <a:r>
              <a:rPr lang="fr-FR"/>
              <a:t>Nous nous engageons à offrir une solution rentable et viable à long terme, qui respectera les enjeux légaux et éthiques, *click* tout en protégeant la vie privée et la sécurité des utilisateurs, conformément aux principes du RGPD.</a:t>
            </a:r>
          </a:p>
        </p:txBody>
      </p:sp>
    </p:spTree>
    <p:extLst>
      <p:ext uri="{BB962C8B-B14F-4D97-AF65-F5344CB8AC3E}">
        <p14:creationId xmlns:p14="http://schemas.microsoft.com/office/powerpoint/2010/main" val="182705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Le troisième et dernier risque concerne la sécurité des données utilisateurs. L’application traitera en effet des informations sensibles telles que *click* des noms, adresses, photos et coordonnées bancaires. Pour garantir la sécurité de ces informations, nous avons mis en place des mesures de sécurité et de protection de données appropriées.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Ainsi, nous avons mis en place des mesures pour minimiser les risques et garantir le succès de ce projet. Nous sommes conscients qu’il y a des incertitudes, mais nous sommes prêts à relever les défis qui se présenteront à nous et à réussir ce projet.</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736516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Tout projet IA comporte des enjeux légaux et éthiques auxquels nous devons prendre soin de surveiller. C’est pourquoi nous avons veillé à répondre aux exigences de la CNIL et du RGPD. </a:t>
            </a:r>
            <a:endParaRPr dirty="0"/>
          </a:p>
        </p:txBody>
      </p:sp>
    </p:spTree>
    <p:extLst>
      <p:ext uri="{BB962C8B-B14F-4D97-AF65-F5344CB8AC3E}">
        <p14:creationId xmlns:p14="http://schemas.microsoft.com/office/powerpoint/2010/main" val="3944513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La CNIL est l’autorité de régulation française en matière de protection des données personnelles et elle veille à ce que les entreprises respectent les droits des individus en matière de protection de leurs données personnelles. *click* Le RGPD, quant à lui, est entré en vigueur en 2018 et énonce les droits des individus en matière de protection de leurs données personnelles et les obligations des entreprises en tant que responsables de traitement de ces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nous assurer que notre projet respecte l’ensemble de ces règlementations et principes, nous avons mis en place plusieurs mesures.</a:t>
            </a:r>
          </a:p>
          <a:p>
            <a:pPr marL="0" lvl="0" indent="0" algn="l" rtl="0">
              <a:spcBef>
                <a:spcPts val="0"/>
              </a:spcBef>
              <a:spcAft>
                <a:spcPts val="0"/>
              </a:spcAft>
              <a:buNone/>
            </a:pPr>
            <a:r>
              <a:rPr lang="fr-FR" dirty="0"/>
              <a:t>Notre entreprise s’engage à respecter les principes suivants en matière de protection des données personnelles :</a:t>
            </a:r>
          </a:p>
        </p:txBody>
      </p:sp>
    </p:spTree>
    <p:extLst>
      <p:ext uri="{BB962C8B-B14F-4D97-AF65-F5344CB8AC3E}">
        <p14:creationId xmlns:p14="http://schemas.microsoft.com/office/powerpoint/2010/main" val="1860775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71450" lvl="0" indent="-171450" algn="l" rtl="0">
              <a:spcBef>
                <a:spcPts val="0"/>
              </a:spcBef>
              <a:spcAft>
                <a:spcPts val="0"/>
              </a:spcAft>
            </a:pPr>
            <a:r>
              <a:rPr lang="fr-FR" dirty="0"/>
              <a:t>*click* Recueil et traitement des données uniquement avec le consentement éclairé des clients (article 7)</a:t>
            </a:r>
          </a:p>
          <a:p>
            <a:pPr marL="171450" lvl="0" indent="-171450" algn="l" rtl="0">
              <a:spcBef>
                <a:spcPts val="0"/>
              </a:spcBef>
              <a:spcAft>
                <a:spcPts val="0"/>
              </a:spcAft>
            </a:pPr>
            <a:r>
              <a:rPr lang="fr-FR" dirty="0"/>
              <a:t>*click* Fourniture d’une information claire aux clients et facilitation de l’exercice de leurs droits (articles 15 à 22)</a:t>
            </a:r>
          </a:p>
          <a:p>
            <a:pPr marL="171450" lvl="0" indent="-171450" algn="l" rtl="0">
              <a:spcBef>
                <a:spcPts val="0"/>
              </a:spcBef>
              <a:spcAft>
                <a:spcPts val="0"/>
              </a:spcAft>
            </a:pPr>
            <a:r>
              <a:rPr lang="fr-FR" dirty="0"/>
              <a:t>*click* Limitation de la collecte et du traitement des données uniquement aux finalités précises et légitimes (article 5)</a:t>
            </a:r>
          </a:p>
          <a:p>
            <a:pPr marL="171450" lvl="0" indent="-171450" algn="l" rtl="0">
              <a:spcBef>
                <a:spcPts val="0"/>
              </a:spcBef>
              <a:spcAft>
                <a:spcPts val="0"/>
              </a:spcAft>
            </a:pPr>
            <a:r>
              <a:rPr lang="fr-FR" dirty="0"/>
              <a:t>*click* Conservation des données uniquement pour la durée nécessaire à l’exécution du traitement et conformément aux finalités définies (article 5)</a:t>
            </a:r>
          </a:p>
          <a:p>
            <a:pPr marL="171450" lvl="0" indent="-171450" algn="l" rtl="0">
              <a:spcBef>
                <a:spcPts val="0"/>
              </a:spcBef>
              <a:spcAft>
                <a:spcPts val="0"/>
              </a:spcAft>
            </a:pPr>
            <a:r>
              <a:rPr lang="fr-FR" dirty="0"/>
              <a:t>*click* Mise en place de mesures de sécurisation des données personnelles (article 32)</a:t>
            </a:r>
          </a:p>
          <a:p>
            <a:pPr marL="171450" lvl="0" indent="-171450" algn="l" rtl="0">
              <a:spcBef>
                <a:spcPts val="0"/>
              </a:spcBef>
              <a:spcAft>
                <a:spcPts val="0"/>
              </a:spcAft>
            </a:pPr>
            <a:r>
              <a:rPr lang="fr-FR" dirty="0"/>
              <a:t>*click* Nomination d’un responsable de la conformité pour gérer les éventuelles évolutions de la règlementation (article 37).</a:t>
            </a:r>
          </a:p>
          <a:p>
            <a:pPr marL="171450" lvl="0" indent="-171450" algn="l" rtl="0">
              <a:spcBef>
                <a:spcPts val="0"/>
              </a:spcBef>
              <a:spcAft>
                <a:spcPts val="0"/>
              </a:spcAft>
            </a:pPr>
            <a:r>
              <a:rPr lang="fr-FR" dirty="0"/>
              <a:t>*click* Les clients auront également la possibilité d’exercer leurs droits d’accès (article 15), de rectification (article 16), de limitation du traitement (article 18), de retrait de consentement (article 7), d’opposition au traitement (article 21), de portabilité (article 20) et d’effacement (article 17) de leurs données personnelles.</a:t>
            </a:r>
          </a:p>
          <a:p>
            <a:pPr marL="171450" lvl="0" indent="-171450" algn="l" rtl="0">
              <a:spcBef>
                <a:spcPts val="0"/>
              </a:spcBef>
              <a:spcAft>
                <a:spcPts val="0"/>
              </a:spcAft>
            </a:pPr>
            <a:r>
              <a:rPr lang="fr-FR" dirty="0"/>
              <a:t>*click* Nous prenons à notamment à cœur les risques éthiques et biais liés à l’utilisation de l’IA.</a:t>
            </a:r>
          </a:p>
        </p:txBody>
      </p:sp>
    </p:spTree>
    <p:extLst>
      <p:ext uri="{BB962C8B-B14F-4D97-AF65-F5344CB8AC3E}">
        <p14:creationId xmlns:p14="http://schemas.microsoft.com/office/powerpoint/2010/main" val="271419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Notre entreprise est déterminée à respecter les normes élevées de confidentialité et de protection des données personnelles établies par le Règlement Général sur la Protection des Données (RGPD). Nous avons mis en place *click* des processus rigoureux pour nous assurer que les données de nos utilisateurs sont collectées de manière éthique et sécurisée, et que les utilisateurs ont le contrôle total sur la façon dont leurs données sont utilisées. Investir dans la conformité avec le RGPD est un investissement dans la confiance de nos clients et dans la réputation de notre entreprise. Nous sommes fiers de pouvoir offrir une expérience utilisateur transparente et sécurisée à nos clients.</a:t>
            </a:r>
          </a:p>
        </p:txBody>
      </p:sp>
    </p:spTree>
    <p:extLst>
      <p:ext uri="{BB962C8B-B14F-4D97-AF65-F5344CB8AC3E}">
        <p14:creationId xmlns:p14="http://schemas.microsoft.com/office/powerpoint/2010/main" val="4159723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Cependant, cela ne suffit pas, car il y a aussi le risque de biais de données, où les données utilisées pour entrainer le modèle d’IA pourraient être biaisées en fonction de facteurs tels que *click* l’</a:t>
            </a:r>
            <a:r>
              <a:rPr lang="fr-FR" dirty="0" err="1"/>
              <a:t>éthnie</a:t>
            </a:r>
            <a:r>
              <a:rPr lang="fr-FR" dirty="0"/>
              <a:t>, le genre, l’âge ou la classe socioéconomique. Cela pourrait entrainer des recommandations inadéquates ou inappropriées pour certains utilisateurs. Pour s’en protéger, nous devons nous assurer que les données utilisées pour entrainer le modèle sont représentatives de la population cible et de mettre en place des procédures pour détecter et corriger les biais éventuels.</a:t>
            </a:r>
          </a:p>
        </p:txBody>
      </p:sp>
    </p:spTree>
    <p:extLst>
      <p:ext uri="{BB962C8B-B14F-4D97-AF65-F5344CB8AC3E}">
        <p14:creationId xmlns:p14="http://schemas.microsoft.com/office/powerpoint/2010/main" val="662444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Il y a également le risque de biais d’algorithme, où les algorithmes d’IA peuvent *click* reproduire les biais existants dans les données ou dans les paramètres utilisés pour les entrainer. Pour s’en prémunir, nous devons mettre en place des procédures *click* de surveillance de l’algorithme pour détecter les biais éventuels et de les corriger.</a:t>
            </a:r>
          </a:p>
        </p:txBody>
      </p:sp>
    </p:spTree>
    <p:extLst>
      <p:ext uri="{BB962C8B-B14F-4D97-AF65-F5344CB8AC3E}">
        <p14:creationId xmlns:p14="http://schemas.microsoft.com/office/powerpoint/2010/main" val="1955951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Enfin, il y a le risque de *click* violation de la vie privée des utilisateurs. Pour les protéger, nous nous *click* conformons aux règlementations en matière de protection des données personnelles et de mettre en place des procédures de sécurité appropriées pour protéger les données des utilisateurs.</a:t>
            </a:r>
          </a:p>
        </p:txBody>
      </p:sp>
    </p:spTree>
    <p:extLst>
      <p:ext uri="{BB962C8B-B14F-4D97-AF65-F5344CB8AC3E}">
        <p14:creationId xmlns:p14="http://schemas.microsoft.com/office/powerpoint/2010/main" val="332750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résumé, pour s’assurer que l’application respecte les *click* normes éthiques et ne reproduit pas les biais existants, pour entrainer les modèles d’IA, nous devons nous assurer de la qualité des données utilisées, *click* de mettre en place des procédures pour détecter et corriger les biais éventuels, de se *click* conformer aux règlementations en matière de protection des données personnelles et de mettre en place des procédures de sécurité appropriées pour protéger les données des utilisateurs.</a:t>
            </a:r>
          </a:p>
        </p:txBody>
      </p:sp>
    </p:spTree>
    <p:extLst>
      <p:ext uri="{BB962C8B-B14F-4D97-AF65-F5344CB8AC3E}">
        <p14:creationId xmlns:p14="http://schemas.microsoft.com/office/powerpoint/2010/main" val="225968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Notre équipe de spécialistes a travaillé avec diligence pour créer une application qui offrira à nos utilisateurs une expérience exceptionnelle. </a:t>
            </a:r>
            <a:endParaRPr/>
          </a:p>
        </p:txBody>
      </p:sp>
    </p:spTree>
    <p:extLst>
      <p:ext uri="{BB962C8B-B14F-4D97-AF65-F5344CB8AC3E}">
        <p14:creationId xmlns:p14="http://schemas.microsoft.com/office/powerpoint/2010/main" val="23657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Au cours de cette présentation, nous vous proposerons de découvrir en détail notre projet. </a:t>
            </a:r>
          </a:p>
          <a:p>
            <a:pPr marL="171450" lvl="0" indent="-171450" algn="l" rtl="0">
              <a:spcBef>
                <a:spcPts val="0"/>
              </a:spcBef>
              <a:spcAft>
                <a:spcPts val="0"/>
              </a:spcAft>
              <a:buFontTx/>
              <a:buChar char="-"/>
            </a:pPr>
            <a:r>
              <a:rPr lang="fr-FR" dirty="0"/>
              <a:t>*click* Nous commencerons par vous présenter comment l’entreprise tirera profit de ce projet, et comment ce projet répondra aux attentes des consommateurs. </a:t>
            </a:r>
          </a:p>
          <a:p>
            <a:pPr marL="171450" lvl="0" indent="-171450" algn="l" rtl="0">
              <a:spcBef>
                <a:spcPts val="0"/>
              </a:spcBef>
              <a:spcAft>
                <a:spcPts val="0"/>
              </a:spcAft>
              <a:buFontTx/>
              <a:buChar char="-"/>
            </a:pPr>
            <a:r>
              <a:rPr lang="fr-FR" dirty="0"/>
              <a:t>*click* Nous vous expliquerons également quelles sont les ressources nécessaires pour ce projet, notamment les ressources humaines, techniques et financières. </a:t>
            </a:r>
          </a:p>
          <a:p>
            <a:pPr marL="171450" lvl="0" indent="-171450" algn="l" rtl="0">
              <a:spcBef>
                <a:spcPts val="0"/>
              </a:spcBef>
              <a:spcAft>
                <a:spcPts val="0"/>
              </a:spcAft>
              <a:buFontTx/>
              <a:buChar char="-"/>
            </a:pPr>
            <a:r>
              <a:rPr lang="fr-FR" dirty="0"/>
              <a:t>*click* Nous vous parlerons ensuite de la méthode agile et du </a:t>
            </a:r>
            <a:r>
              <a:rPr lang="fr-FR" dirty="0" err="1"/>
              <a:t>backlog</a:t>
            </a:r>
            <a:r>
              <a:rPr lang="fr-FR" dirty="0"/>
              <a:t> du projet.</a:t>
            </a:r>
          </a:p>
          <a:p>
            <a:pPr marL="171450" lvl="0" indent="-171450" algn="l" rtl="0">
              <a:spcBef>
                <a:spcPts val="0"/>
              </a:spcBef>
              <a:spcAft>
                <a:spcPts val="0"/>
              </a:spcAft>
              <a:buFontTx/>
              <a:buChar char="-"/>
            </a:pPr>
            <a:r>
              <a:rPr lang="fr-FR" dirty="0"/>
              <a:t>*click* Nous aborderons également les risques et *click* les enjeux légaux et éthiques, et comment nous les gèrerons. </a:t>
            </a:r>
          </a:p>
          <a:p>
            <a:pPr marL="171450" lvl="0" indent="-171450" algn="l" rtl="0">
              <a:spcBef>
                <a:spcPts val="0"/>
              </a:spcBef>
              <a:spcAft>
                <a:spcPts val="0"/>
              </a:spcAft>
              <a:buFontTx/>
              <a:buChar char="-"/>
            </a:pPr>
            <a:r>
              <a:rPr lang="fr-FR" dirty="0"/>
              <a:t>*click* Enfin, nous conclurons avec une synthèse de notre projet.</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135083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Nous avons passé en revue *click* les exigences et les critères liés à la sécurité et à la confidentialité des données et nous nous sommes assurés que toutes les procédures correspondantes sont respectées.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mis en place *click* des mesures de gestion des risques pour nous assurer que notre application répond aux normes de qualité et de performance les plus élevées. Nous travaillons également en étroite collaboration avec des partenaires externes pour fournir des services de maintenance et de support pour offrir une expérience optimale à nos utilisateurs.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Notre *click*équipe travaillera de manière agile pour garantir le développement efficace et le succès à long terme de cette application. Nous sommes convaincus que notre application offrira un avantage concurrentiel et qui contribuera à une croissance et à une prospérité à long terme.</a:t>
            </a:r>
          </a:p>
        </p:txBody>
      </p:sp>
    </p:spTree>
    <p:extLst>
      <p:ext uri="{BB962C8B-B14F-4D97-AF65-F5344CB8AC3E}">
        <p14:creationId xmlns:p14="http://schemas.microsoft.com/office/powerpoint/2010/main" val="1706307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405c2b146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405c2b146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vous remercions pour votre confiance et sommes impatients de voir notre application voir le jour et d’être à l’origine d’un succès retentissant !</a:t>
            </a:r>
            <a:br>
              <a:rPr lang="fr-FR" dirty="0"/>
            </a:br>
            <a:r>
              <a:rPr lang="fr-FR" dirty="0"/>
              <a:t>Nous sommes à l’écoute si vous avez des questions et serons heureux d’y répondre.</a:t>
            </a:r>
          </a:p>
        </p:txBody>
      </p:sp>
    </p:spTree>
    <p:extLst>
      <p:ext uri="{BB962C8B-B14F-4D97-AF65-F5344CB8AC3E}">
        <p14:creationId xmlns:p14="http://schemas.microsoft.com/office/powerpoint/2010/main" val="215342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présenter notre entreprise, Fashion-Insta</a:t>
            </a:r>
            <a:endParaRPr dirty="0"/>
          </a:p>
        </p:txBody>
      </p:sp>
    </p:spTree>
    <p:extLst>
      <p:ext uri="{BB962C8B-B14F-4D97-AF65-F5344CB8AC3E}">
        <p14:creationId xmlns:p14="http://schemas.microsoft.com/office/powerpoint/2010/main" val="326777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*click* Fashion-Insta est un leadeur de l’industrie de la mode et de la vente en ligne. Depuis le lancement de notre entreprise, nous avons connu une croissance constante et notre taux de conversion et notre panier moyen sont plus élevés que jamais. Cependant, nous anticipons que ces chiffres pourraient encore être améliorés. Pour réaliser cette ambition, nous souhaitons développer *click* une solution de recommandation d’articles vestimentaires, qui permettra à nos clients de trouver les produits qui correspondent à leurs préférences et styles, et aidera à l’achat en ligne.</a:t>
            </a:r>
          </a:p>
        </p:txBody>
      </p:sp>
    </p:spTree>
    <p:extLst>
      <p:ext uri="{BB962C8B-B14F-4D97-AF65-F5344CB8AC3E}">
        <p14:creationId xmlns:p14="http://schemas.microsoft.com/office/powerpoint/2010/main" val="392601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Cette application mobile est un investissement qui peut créer de la valeur pour Fashion-Insta et ses actionnaires. Selon nos estimations, le budget total pour le projet serait de 400 000 €. Cependant, nous nous attendons à ce que les gains soient importants, car notre solution de recommandation de vêtements basée sur l’IA répondra aux attentes des consommateurs et augmentera les ventes en ligne.</a:t>
            </a:r>
          </a:p>
          <a:p>
            <a:pPr marL="0" lvl="0" indent="0" algn="l" rtl="0">
              <a:spcBef>
                <a:spcPts val="0"/>
              </a:spcBef>
              <a:spcAft>
                <a:spcPts val="0"/>
              </a:spcAft>
              <a:buNone/>
            </a:pPr>
            <a:r>
              <a:rPr lang="fr-FR" dirty="0"/>
              <a:t>Les gains et la rentabilité estimée pour l’année 2023 sont de 120 000 €, avec un retour sur investissement de 53,8 % et un taux de rentabilité de 54,05 %. Ces chiffres augmentent régulièrement au fil des années, atteignant des retours sur investissement et des taux de rentabilité de 737,05 % en 2027. Nous avons pris en compte les hypothèses de croissance du nombre de visites et d’utilisateurs, les taux de rebond et de conversion moyens, ainsi que les couts fixes, variables et les autres couts.</a:t>
            </a:r>
          </a:p>
          <a:p>
            <a:pPr marL="0" lvl="0" indent="0" algn="l" rtl="0">
              <a:spcBef>
                <a:spcPts val="0"/>
              </a:spcBef>
              <a:spcAft>
                <a:spcPts val="0"/>
              </a:spcAft>
              <a:buNone/>
            </a:pPr>
            <a:r>
              <a:rPr lang="fr-FR" dirty="0"/>
              <a:t>En outre, ces projections sont basées sur des hypothèses que des risques existent, tels que les changements de politiques de confidentialité ou les perturbations du marché.</a:t>
            </a:r>
          </a:p>
          <a:p>
            <a:pPr marL="0" lvl="0" indent="0" algn="l" rtl="0">
              <a:spcBef>
                <a:spcPts val="0"/>
              </a:spcBef>
              <a:spcAft>
                <a:spcPts val="0"/>
              </a:spcAft>
              <a:buNone/>
            </a:pPr>
            <a:r>
              <a:rPr lang="fr-FR" dirty="0"/>
              <a:t>Ces projections financières démontrent la viabilité économique de notre projet et que la mise en place de notre solution de recommandation de vêtements basée sur l’IA serait bénéfique pour l’entreprise.</a:t>
            </a:r>
          </a:p>
          <a:p>
            <a:pPr marL="0" lvl="0" indent="0" algn="l" rtl="0">
              <a:spcBef>
                <a:spcPts val="0"/>
              </a:spcBef>
              <a:spcAft>
                <a:spcPts val="0"/>
              </a:spcAft>
              <a:buNone/>
            </a:pPr>
            <a:r>
              <a:rPr lang="fr-FR" dirty="0"/>
              <a:t>Nous pensons que ce projet est très prometteur et nous sommes enthousiasmés par les résultats que nous pouvons en attendre.</a:t>
            </a:r>
          </a:p>
        </p:txBody>
      </p:sp>
    </p:spTree>
    <p:extLst>
      <p:ext uri="{BB962C8B-B14F-4D97-AF65-F5344CB8AC3E}">
        <p14:creationId xmlns:p14="http://schemas.microsoft.com/office/powerpoint/2010/main" val="3692302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05c2b14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05c2b14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Pour que ce projet soit réalisé de manière efficace et rentable, nous devons trouver les bons talents et les bons outils. Nous avons identifié les ressources humaines, techniques et financières nécessaires pour la réalisation du projet.</a:t>
            </a:r>
            <a:endParaRPr/>
          </a:p>
        </p:txBody>
      </p:sp>
    </p:spTree>
    <p:extLst>
      <p:ext uri="{BB962C8B-B14F-4D97-AF65-F5344CB8AC3E}">
        <p14:creationId xmlns:p14="http://schemas.microsoft.com/office/powerpoint/2010/main" val="160844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En ce qui concerne les ressources humaines, nous aurons besoin </a:t>
            </a:r>
          </a:p>
          <a:p>
            <a:pPr marL="171450" lvl="0" indent="-171450" algn="l" rtl="0">
              <a:spcBef>
                <a:spcPts val="0"/>
              </a:spcBef>
              <a:spcAft>
                <a:spcPts val="0"/>
              </a:spcAft>
              <a:buFontTx/>
              <a:buChar char="-"/>
            </a:pPr>
            <a:r>
              <a:rPr lang="fr-FR" dirty="0"/>
              <a:t>*click* D’un </a:t>
            </a:r>
            <a:r>
              <a:rPr lang="fr-FR" dirty="0" err="1"/>
              <a:t>product</a:t>
            </a:r>
            <a:r>
              <a:rPr lang="fr-FR" dirty="0"/>
              <a:t> </a:t>
            </a:r>
            <a:r>
              <a:rPr lang="fr-FR" dirty="0" err="1"/>
              <a:t>owner</a:t>
            </a:r>
            <a:r>
              <a:rPr lang="fr-FR" dirty="0"/>
              <a:t> pour définir les fonctionnalités de l’application et prioriser les tâches, </a:t>
            </a:r>
          </a:p>
          <a:p>
            <a:pPr marL="171450" lvl="0" indent="-171450" algn="l" rtl="0">
              <a:spcBef>
                <a:spcPts val="0"/>
              </a:spcBef>
              <a:spcAft>
                <a:spcPts val="0"/>
              </a:spcAft>
              <a:buFontTx/>
              <a:buChar char="-"/>
            </a:pPr>
            <a:r>
              <a:rPr lang="fr-FR" dirty="0"/>
              <a:t>*click* d’un Scrum master pour s’occuper de l’application de la méthodologie agile SCRUM et de la gestion de l’équipe de développement. </a:t>
            </a:r>
          </a:p>
          <a:p>
            <a:pPr marL="171450" lvl="0" indent="-171450" algn="l" rtl="0">
              <a:spcBef>
                <a:spcPts val="0"/>
              </a:spcBef>
              <a:spcAft>
                <a:spcPts val="0"/>
              </a:spcAft>
              <a:buFontTx/>
              <a:buChar char="-"/>
            </a:pPr>
            <a:r>
              <a:rPr lang="fr-FR" dirty="0"/>
              <a:t>*click* Nous aurons également besoin d’un développeur mobile pour développer l’application mobile, </a:t>
            </a:r>
          </a:p>
          <a:p>
            <a:pPr marL="171450" lvl="0" indent="-171450" algn="l" rtl="0">
              <a:spcBef>
                <a:spcPts val="0"/>
              </a:spcBef>
              <a:spcAft>
                <a:spcPts val="0"/>
              </a:spcAft>
              <a:buFontTx/>
              <a:buChar char="-"/>
            </a:pPr>
            <a:r>
              <a:rPr lang="fr-FR" dirty="0"/>
              <a:t>*click* d’un développeur cloud pour développer et mettre en œuvre les ressources cloud, </a:t>
            </a:r>
          </a:p>
          <a:p>
            <a:pPr marL="171450" lvl="0" indent="-171450" algn="l" rtl="0">
              <a:spcBef>
                <a:spcPts val="0"/>
              </a:spcBef>
              <a:spcAft>
                <a:spcPts val="0"/>
              </a:spcAft>
              <a:buFontTx/>
              <a:buChar char="-"/>
            </a:pPr>
            <a:r>
              <a:rPr lang="fr-FR" dirty="0"/>
              <a:t>*click* d’un expert en cybersécurité pour mettre en place et gérer les mesures de sécurité pour protéger les données et les systèmes de l’application, </a:t>
            </a:r>
          </a:p>
          <a:p>
            <a:pPr marL="171450" lvl="0" indent="-171450" algn="l" rtl="0">
              <a:spcBef>
                <a:spcPts val="0"/>
              </a:spcBef>
              <a:spcAft>
                <a:spcPts val="0"/>
              </a:spcAft>
              <a:buFontTx/>
              <a:buChar char="-"/>
            </a:pPr>
            <a:r>
              <a:rPr lang="fr-FR" dirty="0"/>
              <a:t>*click* d’un juriste pour rédiger et réviser les contrats et les politiques de confidentialité, </a:t>
            </a:r>
          </a:p>
          <a:p>
            <a:pPr marL="171450" lvl="0" indent="-171450" algn="l" rtl="0">
              <a:spcBef>
                <a:spcPts val="0"/>
              </a:spcBef>
              <a:spcAft>
                <a:spcPts val="0"/>
              </a:spcAft>
              <a:buFontTx/>
              <a:buChar char="-"/>
            </a:pPr>
            <a:r>
              <a:rPr lang="fr-FR" dirty="0"/>
              <a:t>*click* d’un graphiste pour concevoir l’interface utilisateur et créer les visuels pour l’application, </a:t>
            </a:r>
          </a:p>
          <a:p>
            <a:pPr marL="171450" lvl="0" indent="-171450" algn="l" rtl="0">
              <a:spcBef>
                <a:spcPts val="0"/>
              </a:spcBef>
              <a:spcAft>
                <a:spcPts val="0"/>
              </a:spcAft>
              <a:buFontTx/>
              <a:buChar char="-"/>
            </a:pPr>
            <a:r>
              <a:rPr lang="fr-FR" dirty="0"/>
              <a:t>*click* d’un data </a:t>
            </a:r>
            <a:r>
              <a:rPr lang="fr-FR" dirty="0" err="1"/>
              <a:t>scientist</a:t>
            </a:r>
            <a:r>
              <a:rPr lang="fr-FR" dirty="0"/>
              <a:t> pour analyser les données pour optimiser les recommandations d’articles, </a:t>
            </a:r>
          </a:p>
          <a:p>
            <a:pPr marL="171450" lvl="0" indent="-171450" algn="l" rtl="0">
              <a:spcBef>
                <a:spcPts val="0"/>
              </a:spcBef>
              <a:spcAft>
                <a:spcPts val="0"/>
              </a:spcAft>
              <a:buFontTx/>
              <a:buChar char="-"/>
            </a:pPr>
            <a:r>
              <a:rPr lang="fr-FR" dirty="0"/>
              <a:t>*click* d’un expert en intelligence artificielle pour mettre en œuvre et entrainer les modèles de machine </a:t>
            </a:r>
            <a:r>
              <a:rPr lang="fr-FR" dirty="0" err="1"/>
              <a:t>learning</a:t>
            </a:r>
            <a:r>
              <a:rPr lang="fr-FR" dirty="0"/>
              <a:t> pour la recommandation d’articles,</a:t>
            </a:r>
          </a:p>
          <a:p>
            <a:pPr marL="171450" lvl="0" indent="-171450" algn="l" rtl="0">
              <a:spcBef>
                <a:spcPts val="0"/>
              </a:spcBef>
              <a:spcAft>
                <a:spcPts val="0"/>
              </a:spcAft>
              <a:buFontTx/>
              <a:buChar char="-"/>
            </a:pPr>
            <a:r>
              <a:rPr lang="fr-FR" dirty="0"/>
              <a:t>*click* d’un chargé de </a:t>
            </a:r>
            <a:r>
              <a:rPr lang="fr-FR" dirty="0" err="1"/>
              <a:t>testing</a:t>
            </a:r>
            <a:r>
              <a:rPr lang="fr-FR" dirty="0"/>
              <a:t> pour réaliser les tests de l’application mobile et valider les fonctionnalités, </a:t>
            </a:r>
          </a:p>
          <a:p>
            <a:pPr marL="171450" lvl="0" indent="-171450" algn="l" rtl="0">
              <a:spcBef>
                <a:spcPts val="0"/>
              </a:spcBef>
              <a:spcAft>
                <a:spcPts val="0"/>
              </a:spcAft>
              <a:buFontTx/>
              <a:buChar char="-"/>
            </a:pPr>
            <a:r>
              <a:rPr lang="fr-FR" dirty="0"/>
              <a:t>*click* d’un chargé de marketing digital pour gérer la stratégie de marketing en ligne et promouvoir l’application mobile auprès des utilisateurs, </a:t>
            </a:r>
          </a:p>
          <a:p>
            <a:pPr marL="171450" lvl="0" indent="-171450" algn="l" rtl="0">
              <a:spcBef>
                <a:spcPts val="0"/>
              </a:spcBef>
              <a:spcAft>
                <a:spcPts val="0"/>
              </a:spcAft>
              <a:buFontTx/>
              <a:buChar char="-"/>
            </a:pPr>
            <a:r>
              <a:rPr lang="fr-FR" dirty="0"/>
              <a:t>*click* et enfin d’un chargé de relations clients pour gérer les relations avec les clients de l’application mobile, y compris la résolution des problèmes et la gestion de la satisfaction des clients.</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Chaque profil joue un rôle essentiel dans le développement de notre application de recommandation d’articles vestimentaires. Nous avons à cœur de trouver les personnes les mieux adaptées à chaque poste afin d’assurer la réussite de cette entreprise.</a:t>
            </a:r>
          </a:p>
        </p:txBody>
      </p:sp>
    </p:spTree>
    <p:extLst>
      <p:ext uri="{BB962C8B-B14F-4D97-AF65-F5344CB8AC3E}">
        <p14:creationId xmlns:p14="http://schemas.microsoft.com/office/powerpoint/2010/main" val="1643997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Pour les ressources, nous avons fait le choix </a:t>
            </a:r>
            <a:r>
              <a:rPr lang="fr-FR" b="0" i="0" dirty="0">
                <a:solidFill>
                  <a:srgbClr val="D1D5DB"/>
                </a:solidFill>
                <a:effectLst/>
                <a:latin typeface="Söhne"/>
              </a:rPr>
              <a:t>d’un abonnement pour différentes ressources sur Azure. Nous y avons sélectionné 5 ressources : </a:t>
            </a:r>
          </a:p>
          <a:p>
            <a:pPr marL="171450" lvl="0" indent="-171450" algn="l" rtl="0">
              <a:spcBef>
                <a:spcPts val="0"/>
              </a:spcBef>
              <a:spcAft>
                <a:spcPts val="0"/>
              </a:spcAft>
              <a:buFontTx/>
              <a:buChar char="-"/>
            </a:pPr>
            <a:r>
              <a:rPr lang="fr-FR" b="0" i="0" dirty="0">
                <a:solidFill>
                  <a:srgbClr val="D1D5DB"/>
                </a:solidFill>
                <a:effectLst/>
                <a:latin typeface="Söhne"/>
              </a:rPr>
              <a:t>*click* une instance de machine virtuelle pour héberger une application, </a:t>
            </a:r>
          </a:p>
          <a:p>
            <a:pPr marL="171450" lvl="0" indent="-171450" algn="l" rtl="0">
              <a:spcBef>
                <a:spcPts val="0"/>
              </a:spcBef>
              <a:spcAft>
                <a:spcPts val="0"/>
              </a:spcAft>
              <a:buFontTx/>
              <a:buChar char="-"/>
            </a:pPr>
            <a:r>
              <a:rPr lang="fr-FR" b="0" i="0" dirty="0">
                <a:solidFill>
                  <a:srgbClr val="D1D5DB"/>
                </a:solidFill>
                <a:effectLst/>
                <a:latin typeface="Söhne"/>
              </a:rPr>
              <a:t>*click* un stockage de données pour stocker les données de l’application, </a:t>
            </a:r>
          </a:p>
          <a:p>
            <a:pPr marL="171450" lvl="0" indent="-171450" algn="l" rtl="0">
              <a:spcBef>
                <a:spcPts val="0"/>
              </a:spcBef>
              <a:spcAft>
                <a:spcPts val="0"/>
              </a:spcAft>
              <a:buFontTx/>
              <a:buChar char="-"/>
            </a:pPr>
            <a:r>
              <a:rPr lang="fr-FR" b="0" i="0" dirty="0">
                <a:solidFill>
                  <a:srgbClr val="D1D5DB"/>
                </a:solidFill>
                <a:effectLst/>
                <a:latin typeface="Söhne"/>
              </a:rPr>
              <a:t>*click* un service de trafic réseau pour transférer les données vers et depuis l’application,</a:t>
            </a:r>
          </a:p>
          <a:p>
            <a:pPr marL="171450" lvl="0" indent="-171450" algn="l" rtl="0">
              <a:spcBef>
                <a:spcPts val="0"/>
              </a:spcBef>
              <a:spcAft>
                <a:spcPts val="0"/>
              </a:spcAft>
              <a:buFontTx/>
              <a:buChar char="-"/>
            </a:pPr>
            <a:r>
              <a:rPr lang="fr-FR" b="0" i="0" dirty="0">
                <a:solidFill>
                  <a:srgbClr val="D1D5DB"/>
                </a:solidFill>
                <a:effectLst/>
                <a:latin typeface="Söhne"/>
              </a:rPr>
              <a:t>*click* un service de sécurité pour protéger l’application contre les menaces en ligne, </a:t>
            </a:r>
          </a:p>
          <a:p>
            <a:pPr marL="171450" lvl="0" indent="-171450" algn="l" rtl="0">
              <a:spcBef>
                <a:spcPts val="0"/>
              </a:spcBef>
              <a:spcAft>
                <a:spcPts val="0"/>
              </a:spcAft>
              <a:buFontTx/>
              <a:buChar char="-"/>
            </a:pPr>
            <a:r>
              <a:rPr lang="fr-FR" b="0" i="0" dirty="0">
                <a:solidFill>
                  <a:srgbClr val="D1D5DB"/>
                </a:solidFill>
                <a:effectLst/>
                <a:latin typeface="Söhne"/>
              </a:rPr>
              <a:t>*click* et un service de machine </a:t>
            </a:r>
            <a:r>
              <a:rPr lang="fr-FR" b="0" i="0" dirty="0" err="1">
                <a:solidFill>
                  <a:srgbClr val="D1D5DB"/>
                </a:solidFill>
                <a:effectLst/>
                <a:latin typeface="Söhne"/>
              </a:rPr>
              <a:t>learning</a:t>
            </a:r>
            <a:r>
              <a:rPr lang="fr-FR" b="0" i="0" dirty="0">
                <a:solidFill>
                  <a:srgbClr val="D1D5DB"/>
                </a:solidFill>
                <a:effectLst/>
                <a:latin typeface="Söhne"/>
              </a:rPr>
              <a:t> pour entrainer et déployer des modèles de prédiction. </a:t>
            </a:r>
          </a:p>
          <a:p>
            <a:pPr marL="171450" lvl="0" indent="-171450" algn="l" rtl="0">
              <a:spcBef>
                <a:spcPts val="0"/>
              </a:spcBef>
              <a:spcAft>
                <a:spcPts val="0"/>
              </a:spcAft>
              <a:buFontTx/>
              <a:buChar char="-"/>
            </a:pPr>
            <a:endParaRPr lang="fr-FR" b="0" i="0" dirty="0">
              <a:solidFill>
                <a:srgbClr val="D1D5DB"/>
              </a:solidFill>
              <a:effectLst/>
              <a:latin typeface="Söhne"/>
            </a:endParaRPr>
          </a:p>
          <a:p>
            <a:pPr marL="0" lvl="0" indent="0" algn="l" rtl="0">
              <a:spcBef>
                <a:spcPts val="0"/>
              </a:spcBef>
              <a:spcAft>
                <a:spcPts val="0"/>
              </a:spcAft>
              <a:buFontTx/>
              <a:buNone/>
            </a:pPr>
            <a:r>
              <a:rPr lang="fr-FR" b="0" i="0" dirty="0">
                <a:solidFill>
                  <a:srgbClr val="D1D5DB"/>
                </a:solidFill>
                <a:effectLst/>
                <a:latin typeface="Söhne"/>
              </a:rPr>
              <a:t>Le cout total pour l’abonnement est de 525 € par mois, soit 6273 € par an.</a:t>
            </a:r>
            <a:endParaRPr lang="fr-FR" dirty="0"/>
          </a:p>
        </p:txBody>
      </p:sp>
    </p:spTree>
    <p:extLst>
      <p:ext uri="{BB962C8B-B14F-4D97-AF65-F5344CB8AC3E}">
        <p14:creationId xmlns:p14="http://schemas.microsoft.com/office/powerpoint/2010/main" val="2005347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572000" y="508275"/>
            <a:ext cx="3858900" cy="3254400"/>
          </a:xfrm>
          <a:prstGeom prst="rect">
            <a:avLst/>
          </a:prstGeom>
        </p:spPr>
        <p:txBody>
          <a:bodyPr spcFirstLastPara="1" wrap="square" lIns="91425" tIns="91425" rIns="91425" bIns="91425" anchor="ctr" anchorCtr="0">
            <a:noAutofit/>
          </a:bodyPr>
          <a:lstStyle>
            <a:lvl1pPr lvl="0" algn="l">
              <a:spcBef>
                <a:spcPts val="0"/>
              </a:spcBef>
              <a:spcAft>
                <a:spcPts val="0"/>
              </a:spcAft>
              <a:buSzPts val="5700"/>
              <a:buNone/>
              <a:defRPr sz="57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72000" y="4128300"/>
            <a:ext cx="3858900" cy="47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29562" t="12515" b="2630"/>
          <a:stretch/>
        </p:blipFill>
        <p:spPr>
          <a:xfrm>
            <a:off x="0" y="0"/>
            <a:ext cx="437475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15" name="Google Shape;15;p3"/>
          <p:cNvPicPr preferRelativeResize="0"/>
          <p:nvPr/>
        </p:nvPicPr>
        <p:blipFill rotWithShape="1">
          <a:blip r:embed="rId3">
            <a:alphaModFix/>
          </a:blip>
          <a:srcRect t="48950" r="28774"/>
          <a:stretch/>
        </p:blipFill>
        <p:spPr>
          <a:xfrm>
            <a:off x="4720150" y="0"/>
            <a:ext cx="4423850" cy="3094550"/>
          </a:xfrm>
          <a:prstGeom prst="rect">
            <a:avLst/>
          </a:prstGeom>
          <a:noFill/>
          <a:ln>
            <a:noFill/>
          </a:ln>
        </p:spPr>
      </p:pic>
      <p:pic>
        <p:nvPicPr>
          <p:cNvPr id="16" name="Google Shape;16;p3"/>
          <p:cNvPicPr preferRelativeResize="0"/>
          <p:nvPr/>
        </p:nvPicPr>
        <p:blipFill rotWithShape="1">
          <a:blip r:embed="rId4">
            <a:alphaModFix/>
          </a:blip>
          <a:srcRect l="61328" t="31" b="20910"/>
          <a:stretch/>
        </p:blipFill>
        <p:spPr>
          <a:xfrm rot="1100832" flipH="1">
            <a:off x="-341932" y="3175232"/>
            <a:ext cx="1836013" cy="2293166"/>
          </a:xfrm>
          <a:prstGeom prst="rect">
            <a:avLst/>
          </a:prstGeom>
          <a:noFill/>
          <a:ln>
            <a:noFill/>
          </a:ln>
        </p:spPr>
      </p:pic>
      <p:pic>
        <p:nvPicPr>
          <p:cNvPr id="17" name="Google Shape;17;p3"/>
          <p:cNvPicPr preferRelativeResize="0"/>
          <p:nvPr/>
        </p:nvPicPr>
        <p:blipFill rotWithShape="1">
          <a:blip r:embed="rId5">
            <a:alphaModFix/>
          </a:blip>
          <a:srcRect l="91945" t="31519" r="-3391" b="43471"/>
          <a:stretch/>
        </p:blipFill>
        <p:spPr>
          <a:xfrm rot="5400000">
            <a:off x="137063" y="251363"/>
            <a:ext cx="589800" cy="576075"/>
          </a:xfrm>
          <a:prstGeom prst="rect">
            <a:avLst/>
          </a:prstGeom>
          <a:noFill/>
          <a:ln>
            <a:noFill/>
          </a:ln>
        </p:spPr>
      </p:pic>
      <p:sp>
        <p:nvSpPr>
          <p:cNvPr id="18" name="Google Shape;18;p3"/>
          <p:cNvSpPr txBox="1">
            <a:spLocks noGrp="1"/>
          </p:cNvSpPr>
          <p:nvPr>
            <p:ph type="title"/>
          </p:nvPr>
        </p:nvSpPr>
        <p:spPr>
          <a:xfrm>
            <a:off x="720000" y="1839075"/>
            <a:ext cx="3852000" cy="17919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solidFill>
                  <a:schemeClr val="l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997263"/>
            <a:ext cx="1251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20000" y="3630850"/>
            <a:ext cx="3852000" cy="51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45" name="Google Shape;45;p6"/>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46" name="Google Shape;46;p6"/>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47" name="Google Shape;47;p6"/>
          <p:cNvPicPr preferRelativeResize="0"/>
          <p:nvPr/>
        </p:nvPicPr>
        <p:blipFill>
          <a:blip r:embed="rId5">
            <a:alphaModFix/>
          </a:blip>
          <a:stretch>
            <a:fillRect/>
          </a:stretch>
        </p:blipFill>
        <p:spPr>
          <a:xfrm rot="1351316">
            <a:off x="8314513" y="303137"/>
            <a:ext cx="518124" cy="472544"/>
          </a:xfrm>
          <a:prstGeom prst="rect">
            <a:avLst/>
          </a:prstGeom>
          <a:noFill/>
          <a:ln>
            <a:noFill/>
          </a:ln>
        </p:spPr>
      </p:pic>
      <p:sp>
        <p:nvSpPr>
          <p:cNvPr id="49" name="Google Shape;49;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5"/>
        <p:cNvGrpSpPr/>
        <p:nvPr/>
      </p:nvGrpSpPr>
      <p:grpSpPr>
        <a:xfrm>
          <a:off x="0" y="0"/>
          <a:ext cx="0" cy="0"/>
          <a:chOff x="0" y="0"/>
          <a:chExt cx="0" cy="0"/>
        </a:xfrm>
      </p:grpSpPr>
      <p:pic>
        <p:nvPicPr>
          <p:cNvPr id="306" name="Google Shape;306;p29"/>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07" name="Google Shape;307;p29"/>
          <p:cNvPicPr preferRelativeResize="0"/>
          <p:nvPr/>
        </p:nvPicPr>
        <p:blipFill rotWithShape="1">
          <a:blip r:embed="rId3">
            <a:alphaModFix/>
          </a:blip>
          <a:srcRect/>
          <a:stretch/>
        </p:blipFill>
        <p:spPr>
          <a:xfrm rot="8961311">
            <a:off x="7941386" y="-1759348"/>
            <a:ext cx="5269979" cy="5143499"/>
          </a:xfrm>
          <a:prstGeom prst="rect">
            <a:avLst/>
          </a:prstGeom>
          <a:noFill/>
          <a:ln>
            <a:noFill/>
          </a:ln>
        </p:spPr>
      </p:pic>
      <p:pic>
        <p:nvPicPr>
          <p:cNvPr id="308" name="Google Shape;308;p29"/>
          <p:cNvPicPr preferRelativeResize="0"/>
          <p:nvPr/>
        </p:nvPicPr>
        <p:blipFill>
          <a:blip r:embed="rId4">
            <a:alphaModFix/>
          </a:blip>
          <a:stretch>
            <a:fillRect/>
          </a:stretch>
        </p:blipFill>
        <p:spPr>
          <a:xfrm>
            <a:off x="-2814893" y="-2032350"/>
            <a:ext cx="3881887" cy="5143500"/>
          </a:xfrm>
          <a:prstGeom prst="rect">
            <a:avLst/>
          </a:prstGeom>
          <a:noFill/>
          <a:ln>
            <a:noFill/>
          </a:ln>
        </p:spPr>
      </p:pic>
      <p:pic>
        <p:nvPicPr>
          <p:cNvPr id="309" name="Google Shape;309;p29"/>
          <p:cNvPicPr preferRelativeResize="0"/>
          <p:nvPr/>
        </p:nvPicPr>
        <p:blipFill>
          <a:blip r:embed="rId5">
            <a:alphaModFix/>
          </a:blip>
          <a:stretch>
            <a:fillRect/>
          </a:stretch>
        </p:blipFill>
        <p:spPr>
          <a:xfrm rot="9238961">
            <a:off x="-325836" y="3484307"/>
            <a:ext cx="946874" cy="1349507"/>
          </a:xfrm>
          <a:prstGeom prst="rect">
            <a:avLst/>
          </a:prstGeom>
          <a:noFill/>
          <a:ln>
            <a:noFill/>
          </a:ln>
        </p:spPr>
      </p:pic>
      <p:pic>
        <p:nvPicPr>
          <p:cNvPr id="310" name="Google Shape;310;p29"/>
          <p:cNvPicPr preferRelativeResize="0"/>
          <p:nvPr/>
        </p:nvPicPr>
        <p:blipFill>
          <a:blip r:embed="rId6">
            <a:alphaModFix/>
          </a:blip>
          <a:stretch>
            <a:fillRect/>
          </a:stretch>
        </p:blipFill>
        <p:spPr>
          <a:xfrm rot="1530004" flipH="1">
            <a:off x="8284792" y="3224927"/>
            <a:ext cx="1484819" cy="1354199"/>
          </a:xfrm>
          <a:prstGeom prst="rect">
            <a:avLst/>
          </a:prstGeom>
          <a:noFill/>
          <a:ln>
            <a:noFill/>
          </a:ln>
        </p:spPr>
      </p:pic>
      <p:pic>
        <p:nvPicPr>
          <p:cNvPr id="311" name="Google Shape;311;p29"/>
          <p:cNvPicPr preferRelativeResize="0"/>
          <p:nvPr/>
        </p:nvPicPr>
        <p:blipFill>
          <a:blip r:embed="rId7">
            <a:alphaModFix/>
          </a:blip>
          <a:stretch>
            <a:fillRect/>
          </a:stretch>
        </p:blipFill>
        <p:spPr>
          <a:xfrm>
            <a:off x="7519894" y="4659675"/>
            <a:ext cx="342421" cy="312302"/>
          </a:xfrm>
          <a:prstGeom prst="rect">
            <a:avLst/>
          </a:prstGeom>
          <a:noFill/>
          <a:ln>
            <a:noFill/>
          </a:ln>
        </p:spPr>
      </p:pic>
      <p:pic>
        <p:nvPicPr>
          <p:cNvPr id="312" name="Google Shape;312;p29"/>
          <p:cNvPicPr preferRelativeResize="0"/>
          <p:nvPr/>
        </p:nvPicPr>
        <p:blipFill rotWithShape="1">
          <a:blip r:embed="rId8">
            <a:alphaModFix/>
          </a:blip>
          <a:srcRect l="18505" r="23864"/>
          <a:stretch/>
        </p:blipFill>
        <p:spPr>
          <a:xfrm rot="-1318549">
            <a:off x="1326072" y="149756"/>
            <a:ext cx="227588" cy="3601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3"/>
        <p:cNvGrpSpPr/>
        <p:nvPr/>
      </p:nvGrpSpPr>
      <p:grpSpPr>
        <a:xfrm>
          <a:off x="0" y="0"/>
          <a:ext cx="0" cy="0"/>
          <a:chOff x="0" y="0"/>
          <a:chExt cx="0" cy="0"/>
        </a:xfrm>
      </p:grpSpPr>
      <p:pic>
        <p:nvPicPr>
          <p:cNvPr id="314" name="Google Shape;314;p30"/>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15" name="Google Shape;315;p30"/>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316" name="Google Shape;316;p30"/>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317" name="Google Shape;317;p30"/>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318" name="Google Shape;318;p30"/>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Space Grotesk"/>
              <a:buNone/>
              <a:defRPr sz="32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1pPr>
            <a:lvl2pPr marL="914400" lvl="1"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1600"/>
              </a:spcBef>
              <a:spcAft>
                <a:spcPts val="160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75" r:id="rId5"/>
    <p:sldLayoutId id="214748367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10.png"/><Relationship Id="rId4" Type="http://schemas.openxmlformats.org/officeDocument/2006/relationships/tags" Target="../tags/tag4.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notesSlide" Target="../notesSlides/notesSlide10.xml"/><Relationship Id="rId9" Type="http://schemas.openxmlformats.org/officeDocument/2006/relationships/image" Target="../media/image42.png"/><Relationship Id="rId14"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4.xml"/><Relationship Id="rId7" Type="http://schemas.openxmlformats.org/officeDocument/2006/relationships/image" Target="../media/image8.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45.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31.svg"/><Relationship Id="rId18" Type="http://schemas.openxmlformats.org/officeDocument/2006/relationships/image" Target="../media/image14.png"/><Relationship Id="rId3" Type="http://schemas.openxmlformats.org/officeDocument/2006/relationships/tags" Target="../tags/tag48.xml"/><Relationship Id="rId21" Type="http://schemas.openxmlformats.org/officeDocument/2006/relationships/image" Target="../media/image17.svg"/><Relationship Id="rId7" Type="http://schemas.openxmlformats.org/officeDocument/2006/relationships/tags" Target="../tags/tag52.xml"/><Relationship Id="rId12" Type="http://schemas.openxmlformats.org/officeDocument/2006/relationships/image" Target="../media/image30.png"/><Relationship Id="rId17" Type="http://schemas.openxmlformats.org/officeDocument/2006/relationships/image" Target="../media/image53.svg"/><Relationship Id="rId25" Type="http://schemas.openxmlformats.org/officeDocument/2006/relationships/image" Target="../media/image37.svg"/><Relationship Id="rId2" Type="http://schemas.openxmlformats.org/officeDocument/2006/relationships/tags" Target="../tags/tag47.xml"/><Relationship Id="rId16" Type="http://schemas.openxmlformats.org/officeDocument/2006/relationships/image" Target="../media/image52.png"/><Relationship Id="rId20" Type="http://schemas.openxmlformats.org/officeDocument/2006/relationships/image" Target="../media/image16.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49.svg"/><Relationship Id="rId24" Type="http://schemas.openxmlformats.org/officeDocument/2006/relationships/image" Target="../media/image36.png"/><Relationship Id="rId5" Type="http://schemas.openxmlformats.org/officeDocument/2006/relationships/tags" Target="../tags/tag50.xml"/><Relationship Id="rId15" Type="http://schemas.openxmlformats.org/officeDocument/2006/relationships/image" Target="../media/image51.svg"/><Relationship Id="rId23" Type="http://schemas.openxmlformats.org/officeDocument/2006/relationships/image" Target="../media/image19.svg"/><Relationship Id="rId10" Type="http://schemas.openxmlformats.org/officeDocument/2006/relationships/image" Target="../media/image48.png"/><Relationship Id="rId19" Type="http://schemas.openxmlformats.org/officeDocument/2006/relationships/image" Target="../media/image15.svg"/><Relationship Id="rId4" Type="http://schemas.openxmlformats.org/officeDocument/2006/relationships/tags" Target="../tags/tag49.xml"/><Relationship Id="rId9" Type="http://schemas.openxmlformats.org/officeDocument/2006/relationships/notesSlide" Target="../notesSlides/notesSlide12.xml"/><Relationship Id="rId14" Type="http://schemas.openxmlformats.org/officeDocument/2006/relationships/image" Target="../media/image50.png"/><Relationship Id="rId22"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slideLayout" Target="../slideLayouts/slideLayout3.xml"/><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31.svg"/><Relationship Id="rId11" Type="http://schemas.openxmlformats.org/officeDocument/2006/relationships/image" Target="../media/image58.png"/><Relationship Id="rId5" Type="http://schemas.openxmlformats.org/officeDocument/2006/relationships/image" Target="../media/image30.png"/><Relationship Id="rId10" Type="http://schemas.openxmlformats.org/officeDocument/2006/relationships/image" Target="../media/image57.svg"/><Relationship Id="rId4" Type="http://schemas.openxmlformats.org/officeDocument/2006/relationships/notesSlide" Target="../notesSlides/notesSlide13.xml"/><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slideLayout" Target="../slideLayouts/slideLayout3.xml"/><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31.svg"/><Relationship Id="rId11" Type="http://schemas.openxmlformats.org/officeDocument/2006/relationships/image" Target="../media/image64.png"/><Relationship Id="rId5" Type="http://schemas.openxmlformats.org/officeDocument/2006/relationships/image" Target="../media/image30.png"/><Relationship Id="rId10" Type="http://schemas.openxmlformats.org/officeDocument/2006/relationships/image" Target="../media/image63.svg"/><Relationship Id="rId4" Type="http://schemas.openxmlformats.org/officeDocument/2006/relationships/notesSlide" Target="../notesSlides/notesSlide14.xml"/><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16.png"/><Relationship Id="rId18" Type="http://schemas.openxmlformats.org/officeDocument/2006/relationships/image" Target="../media/image37.svg"/><Relationship Id="rId3" Type="http://schemas.openxmlformats.org/officeDocument/2006/relationships/slideLayout" Target="../slideLayouts/slideLayout3.xml"/><Relationship Id="rId7" Type="http://schemas.openxmlformats.org/officeDocument/2006/relationships/image" Target="../media/image66.png"/><Relationship Id="rId12" Type="http://schemas.openxmlformats.org/officeDocument/2006/relationships/image" Target="../media/image15.svg"/><Relationship Id="rId17" Type="http://schemas.openxmlformats.org/officeDocument/2006/relationships/image" Target="../media/image36.png"/><Relationship Id="rId2" Type="http://schemas.openxmlformats.org/officeDocument/2006/relationships/tags" Target="../tags/tag58.xml"/><Relationship Id="rId16" Type="http://schemas.openxmlformats.org/officeDocument/2006/relationships/image" Target="../media/image19.svg"/><Relationship Id="rId1" Type="http://schemas.openxmlformats.org/officeDocument/2006/relationships/tags" Target="../tags/tag57.xml"/><Relationship Id="rId6" Type="http://schemas.openxmlformats.org/officeDocument/2006/relationships/image" Target="../media/image31.svg"/><Relationship Id="rId11" Type="http://schemas.openxmlformats.org/officeDocument/2006/relationships/image" Target="../media/image14.png"/><Relationship Id="rId5" Type="http://schemas.openxmlformats.org/officeDocument/2006/relationships/image" Target="../media/image30.png"/><Relationship Id="rId15" Type="http://schemas.openxmlformats.org/officeDocument/2006/relationships/image" Target="../media/image18.png"/><Relationship Id="rId10" Type="http://schemas.openxmlformats.org/officeDocument/2006/relationships/image" Target="../media/image49.svg"/><Relationship Id="rId4" Type="http://schemas.openxmlformats.org/officeDocument/2006/relationships/notesSlide" Target="../notesSlides/notesSlide15.xml"/><Relationship Id="rId9" Type="http://schemas.openxmlformats.org/officeDocument/2006/relationships/image" Target="../media/image48.png"/><Relationship Id="rId14" Type="http://schemas.openxmlformats.org/officeDocument/2006/relationships/image" Target="../media/image17.sv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1.xml"/><Relationship Id="rId7" Type="http://schemas.openxmlformats.org/officeDocument/2006/relationships/image" Target="../media/image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notesSlide" Target="../notesSlides/notesSlide16.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62.xm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slideLayout" Target="../slideLayouts/slideLayout3.xml"/><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chart" Target="../charts/chart2.xml"/><Relationship Id="rId10" Type="http://schemas.openxmlformats.org/officeDocument/2006/relationships/image" Target="../media/image72.png"/><Relationship Id="rId4" Type="http://schemas.openxmlformats.org/officeDocument/2006/relationships/notesSlide" Target="../notesSlides/notesSlide17.xml"/><Relationship Id="rId9" Type="http://schemas.openxmlformats.org/officeDocument/2006/relationships/image" Target="../media/image71.sv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9.svg"/><Relationship Id="rId18" Type="http://schemas.openxmlformats.org/officeDocument/2006/relationships/image" Target="../media/image74.png"/><Relationship Id="rId3" Type="http://schemas.openxmlformats.org/officeDocument/2006/relationships/notesSlide" Target="../notesSlides/notesSlide18.xml"/><Relationship Id="rId7" Type="http://schemas.openxmlformats.org/officeDocument/2006/relationships/image" Target="../media/image77.svg"/><Relationship Id="rId12" Type="http://schemas.openxmlformats.org/officeDocument/2006/relationships/image" Target="../media/image78.png"/><Relationship Id="rId17" Type="http://schemas.openxmlformats.org/officeDocument/2006/relationships/image" Target="../media/image83.svg"/><Relationship Id="rId2" Type="http://schemas.openxmlformats.org/officeDocument/2006/relationships/slideLayout" Target="../slideLayouts/slideLayout3.xml"/><Relationship Id="rId16" Type="http://schemas.openxmlformats.org/officeDocument/2006/relationships/image" Target="../media/image82.png"/><Relationship Id="rId1" Type="http://schemas.openxmlformats.org/officeDocument/2006/relationships/tags" Target="../tags/tag65.xml"/><Relationship Id="rId6" Type="http://schemas.openxmlformats.org/officeDocument/2006/relationships/image" Target="../media/image76.png"/><Relationship Id="rId11" Type="http://schemas.openxmlformats.org/officeDocument/2006/relationships/image" Target="../media/image73.svg"/><Relationship Id="rId5" Type="http://schemas.openxmlformats.org/officeDocument/2006/relationships/image" Target="../media/image69.svg"/><Relationship Id="rId15" Type="http://schemas.openxmlformats.org/officeDocument/2006/relationships/image" Target="../media/image81.svg"/><Relationship Id="rId10" Type="http://schemas.openxmlformats.org/officeDocument/2006/relationships/image" Target="../media/image72.png"/><Relationship Id="rId19" Type="http://schemas.openxmlformats.org/officeDocument/2006/relationships/image" Target="../media/image84.svg"/><Relationship Id="rId4" Type="http://schemas.openxmlformats.org/officeDocument/2006/relationships/image" Target="../media/image68.png"/><Relationship Id="rId9" Type="http://schemas.openxmlformats.org/officeDocument/2006/relationships/image" Target="../media/image71.svg"/><Relationship Id="rId14" Type="http://schemas.openxmlformats.org/officeDocument/2006/relationships/image" Target="../media/image80.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6.svg"/><Relationship Id="rId3" Type="http://schemas.openxmlformats.org/officeDocument/2006/relationships/notesSlide" Target="../notesSlides/notesSlide19.xml"/><Relationship Id="rId7" Type="http://schemas.openxmlformats.org/officeDocument/2006/relationships/image" Target="../media/image73.sv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slideLayout" Target="../slideLayouts/slideLayout3.xml"/><Relationship Id="rId16" Type="http://schemas.openxmlformats.org/officeDocument/2006/relationships/image" Target="../media/image89.png"/><Relationship Id="rId1" Type="http://schemas.openxmlformats.org/officeDocument/2006/relationships/tags" Target="../tags/tag66.xml"/><Relationship Id="rId6" Type="http://schemas.openxmlformats.org/officeDocument/2006/relationships/image" Target="../media/image72.png"/><Relationship Id="rId11" Type="http://schemas.openxmlformats.org/officeDocument/2006/relationships/image" Target="../media/image84.svg"/><Relationship Id="rId5" Type="http://schemas.openxmlformats.org/officeDocument/2006/relationships/image" Target="../media/image71.svg"/><Relationship Id="rId15" Type="http://schemas.openxmlformats.org/officeDocument/2006/relationships/image" Target="../media/image88.svg"/><Relationship Id="rId10"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69.svg"/><Relationship Id="rId14" Type="http://schemas.openxmlformats.org/officeDocument/2006/relationships/image" Target="../media/image87.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tags" Target="../tags/tag7.xml"/><Relationship Id="rId21" Type="http://schemas.openxmlformats.org/officeDocument/2006/relationships/image" Target="../media/image23.svg"/><Relationship Id="rId7" Type="http://schemas.openxmlformats.org/officeDocument/2006/relationships/tags" Target="../tags/tag11.xml"/><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tags" Target="../tags/tag6.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sv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3.svg"/><Relationship Id="rId24" Type="http://schemas.openxmlformats.org/officeDocument/2006/relationships/image" Target="../media/image26.png"/><Relationship Id="rId5" Type="http://schemas.openxmlformats.org/officeDocument/2006/relationships/tags" Target="../tags/tag9.xml"/><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svg"/><Relationship Id="rId31" Type="http://schemas.microsoft.com/office/2007/relationships/hdphoto" Target="../media/hdphoto1.wdp"/><Relationship Id="rId4" Type="http://schemas.openxmlformats.org/officeDocument/2006/relationships/tags" Target="../tags/tag8.xml"/><Relationship Id="rId9" Type="http://schemas.openxmlformats.org/officeDocument/2006/relationships/notesSlide" Target="../notesSlides/notesSlide2.xml"/><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 Id="rId30" Type="http://schemas.openxmlformats.org/officeDocument/2006/relationships/image" Target="../media/image32.pn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94.svg"/><Relationship Id="rId3" Type="http://schemas.openxmlformats.org/officeDocument/2006/relationships/notesSlide" Target="../notesSlides/notesSlide20.xml"/><Relationship Id="rId7" Type="http://schemas.openxmlformats.org/officeDocument/2006/relationships/image" Target="../media/image71.svg"/><Relationship Id="rId12" Type="http://schemas.openxmlformats.org/officeDocument/2006/relationships/image" Target="../media/image93.png"/><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image" Target="../media/image70.png"/><Relationship Id="rId11" Type="http://schemas.openxmlformats.org/officeDocument/2006/relationships/image" Target="../media/image92.svg"/><Relationship Id="rId5" Type="http://schemas.openxmlformats.org/officeDocument/2006/relationships/image" Target="../media/image84.svg"/><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74.png"/><Relationship Id="rId9" Type="http://schemas.openxmlformats.org/officeDocument/2006/relationships/image" Target="../media/image73.svg"/><Relationship Id="rId14"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0.xml"/><Relationship Id="rId7" Type="http://schemas.openxmlformats.org/officeDocument/2006/relationships/image" Target="../media/image8.png"/><Relationship Id="rId12" Type="http://schemas.openxmlformats.org/officeDocument/2006/relationships/image" Target="../media/image84.sv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21.xml"/><Relationship Id="rId11" Type="http://schemas.openxmlformats.org/officeDocument/2006/relationships/image" Target="../media/image74.png"/><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71.xml"/><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tags" Target="../tags/tag72.xml"/><Relationship Id="rId6" Type="http://schemas.openxmlformats.org/officeDocument/2006/relationships/image" Target="../media/image32.png"/><Relationship Id="rId5" Type="http://schemas.openxmlformats.org/officeDocument/2006/relationships/image" Target="../media/image98.svg"/><Relationship Id="rId4" Type="http://schemas.openxmlformats.org/officeDocument/2006/relationships/image" Target="../media/image97.pn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75.svg"/><Relationship Id="rId18" Type="http://schemas.openxmlformats.org/officeDocument/2006/relationships/image" Target="../media/image111.png"/><Relationship Id="rId3" Type="http://schemas.openxmlformats.org/officeDocument/2006/relationships/notesSlide" Target="../notesSlides/notesSlide23.xml"/><Relationship Id="rId21" Type="http://schemas.openxmlformats.org/officeDocument/2006/relationships/image" Target="../media/image113.svg"/><Relationship Id="rId7" Type="http://schemas.openxmlformats.org/officeDocument/2006/relationships/image" Target="../media/image102.svg"/><Relationship Id="rId12" Type="http://schemas.openxmlformats.org/officeDocument/2006/relationships/image" Target="../media/image74.png"/><Relationship Id="rId17" Type="http://schemas.openxmlformats.org/officeDocument/2006/relationships/image" Target="../media/image110.svg"/><Relationship Id="rId2" Type="http://schemas.openxmlformats.org/officeDocument/2006/relationships/slideLayout" Target="../slideLayouts/slideLayout3.xml"/><Relationship Id="rId16" Type="http://schemas.openxmlformats.org/officeDocument/2006/relationships/image" Target="../media/image109.png"/><Relationship Id="rId20" Type="http://schemas.openxmlformats.org/officeDocument/2006/relationships/image" Target="../media/image97.png"/><Relationship Id="rId1" Type="http://schemas.openxmlformats.org/officeDocument/2006/relationships/tags" Target="../tags/tag73.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5" Type="http://schemas.openxmlformats.org/officeDocument/2006/relationships/image" Target="../media/image108.svg"/><Relationship Id="rId10" Type="http://schemas.openxmlformats.org/officeDocument/2006/relationships/image" Target="../media/image105.png"/><Relationship Id="rId19" Type="http://schemas.openxmlformats.org/officeDocument/2006/relationships/image" Target="../media/image112.sv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107.png"/></Relationships>
</file>

<file path=ppt/slides/_rels/slide24.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74.png"/><Relationship Id="rId18" Type="http://schemas.openxmlformats.org/officeDocument/2006/relationships/image" Target="../media/image110.svg"/><Relationship Id="rId3" Type="http://schemas.openxmlformats.org/officeDocument/2006/relationships/notesSlide" Target="../notesSlides/notesSlide24.xml"/><Relationship Id="rId7" Type="http://schemas.openxmlformats.org/officeDocument/2006/relationships/image" Target="../media/image101.png"/><Relationship Id="rId12" Type="http://schemas.openxmlformats.org/officeDocument/2006/relationships/image" Target="../media/image106.svg"/><Relationship Id="rId17" Type="http://schemas.openxmlformats.org/officeDocument/2006/relationships/image" Target="../media/image109.png"/><Relationship Id="rId2" Type="http://schemas.openxmlformats.org/officeDocument/2006/relationships/slideLayout" Target="../slideLayouts/slideLayout3.xml"/><Relationship Id="rId16" Type="http://schemas.openxmlformats.org/officeDocument/2006/relationships/image" Target="../media/image108.svg"/><Relationship Id="rId20" Type="http://schemas.openxmlformats.org/officeDocument/2006/relationships/image" Target="../media/image112.svg"/><Relationship Id="rId1" Type="http://schemas.openxmlformats.org/officeDocument/2006/relationships/tags" Target="../tags/tag74.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7.png"/><Relationship Id="rId10" Type="http://schemas.openxmlformats.org/officeDocument/2006/relationships/image" Target="../media/image104.svg"/><Relationship Id="rId19" Type="http://schemas.openxmlformats.org/officeDocument/2006/relationships/image" Target="../media/image111.png"/><Relationship Id="rId4" Type="http://schemas.openxmlformats.org/officeDocument/2006/relationships/image" Target="../media/image114.png"/><Relationship Id="rId9" Type="http://schemas.openxmlformats.org/officeDocument/2006/relationships/image" Target="../media/image103.png"/><Relationship Id="rId14" Type="http://schemas.openxmlformats.org/officeDocument/2006/relationships/image" Target="../media/image84.svg"/></Relationships>
</file>

<file path=ppt/slides/_rels/slide2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5.xml"/><Relationship Id="rId7" Type="http://schemas.openxmlformats.org/officeDocument/2006/relationships/image" Target="../media/image118.svg"/><Relationship Id="rId2" Type="http://schemas.openxmlformats.org/officeDocument/2006/relationships/slideLayout" Target="../slideLayouts/slideLayout3.xml"/><Relationship Id="rId1" Type="http://schemas.openxmlformats.org/officeDocument/2006/relationships/tags" Target="../tags/tag75.xml"/><Relationship Id="rId6" Type="http://schemas.openxmlformats.org/officeDocument/2006/relationships/image" Target="../media/image117.png"/><Relationship Id="rId11" Type="http://schemas.openxmlformats.org/officeDocument/2006/relationships/image" Target="../media/image122.svg"/><Relationship Id="rId5" Type="http://schemas.openxmlformats.org/officeDocument/2006/relationships/image" Target="../media/image116.sv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svg"/></Relationships>
</file>

<file path=ppt/slides/_rels/slide2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6.xml"/><Relationship Id="rId7" Type="http://schemas.openxmlformats.org/officeDocument/2006/relationships/image" Target="../media/image37.svg"/><Relationship Id="rId2" Type="http://schemas.openxmlformats.org/officeDocument/2006/relationships/slideLayout" Target="../slideLayouts/slideLayout3.xml"/><Relationship Id="rId1" Type="http://schemas.openxmlformats.org/officeDocument/2006/relationships/tags" Target="../tags/tag76.xml"/><Relationship Id="rId6" Type="http://schemas.openxmlformats.org/officeDocument/2006/relationships/image" Target="../media/image36.png"/><Relationship Id="rId5" Type="http://schemas.openxmlformats.org/officeDocument/2006/relationships/image" Target="../media/image124.svg"/><Relationship Id="rId4" Type="http://schemas.openxmlformats.org/officeDocument/2006/relationships/image" Target="../media/image123.png"/><Relationship Id="rId9" Type="http://schemas.openxmlformats.org/officeDocument/2006/relationships/image" Target="../media/image126.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32.png"/><Relationship Id="rId5" Type="http://schemas.openxmlformats.org/officeDocument/2006/relationships/image" Target="../media/image128.svg"/><Relationship Id="rId4" Type="http://schemas.openxmlformats.org/officeDocument/2006/relationships/image" Target="../media/image127.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wdp"/><Relationship Id="rId3" Type="http://schemas.openxmlformats.org/officeDocument/2006/relationships/notesSlide" Target="../notesSlides/notesSlide28.xml"/><Relationship Id="rId7" Type="http://schemas.openxmlformats.org/officeDocument/2006/relationships/image" Target="../media/image124.svg"/><Relationship Id="rId12"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78.xml"/><Relationship Id="rId6" Type="http://schemas.openxmlformats.org/officeDocument/2006/relationships/image" Target="../media/image123.png"/><Relationship Id="rId11" Type="http://schemas.openxmlformats.org/officeDocument/2006/relationships/image" Target="../media/image126.svg"/><Relationship Id="rId5" Type="http://schemas.openxmlformats.org/officeDocument/2006/relationships/image" Target="../media/image116.svg"/><Relationship Id="rId10" Type="http://schemas.openxmlformats.org/officeDocument/2006/relationships/image" Target="../media/image125.png"/><Relationship Id="rId4" Type="http://schemas.openxmlformats.org/officeDocument/2006/relationships/image" Target="../media/image115.png"/><Relationship Id="rId9" Type="http://schemas.openxmlformats.org/officeDocument/2006/relationships/image" Target="../media/image37.sv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1.xml"/><Relationship Id="rId7" Type="http://schemas.openxmlformats.org/officeDocument/2006/relationships/image" Target="../media/image8.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29.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8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tags" Target="../tags/tag2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notesSlide" Target="../notesSlides/notesSlide3.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3" Type="http://schemas.openxmlformats.org/officeDocument/2006/relationships/image" Target="../media/image53.svg"/><Relationship Id="rId18" Type="http://schemas.openxmlformats.org/officeDocument/2006/relationships/image" Target="../media/image16.png"/><Relationship Id="rId26" Type="http://schemas.openxmlformats.org/officeDocument/2006/relationships/image" Target="../media/image101.png"/><Relationship Id="rId39" Type="http://schemas.openxmlformats.org/officeDocument/2006/relationships/image" Target="../media/image112.svg"/><Relationship Id="rId21" Type="http://schemas.openxmlformats.org/officeDocument/2006/relationships/image" Target="../media/image19.svg"/><Relationship Id="rId34" Type="http://schemas.openxmlformats.org/officeDocument/2006/relationships/image" Target="../media/image107.png"/><Relationship Id="rId7" Type="http://schemas.microsoft.com/office/2007/relationships/hdphoto" Target="../media/hdphoto1.wdp"/><Relationship Id="rId12" Type="http://schemas.openxmlformats.org/officeDocument/2006/relationships/image" Target="../media/image52.png"/><Relationship Id="rId17" Type="http://schemas.openxmlformats.org/officeDocument/2006/relationships/image" Target="../media/image15.svg"/><Relationship Id="rId25" Type="http://schemas.openxmlformats.org/officeDocument/2006/relationships/image" Target="../media/image100.svg"/><Relationship Id="rId33" Type="http://schemas.openxmlformats.org/officeDocument/2006/relationships/image" Target="../media/image84.svg"/><Relationship Id="rId38" Type="http://schemas.openxmlformats.org/officeDocument/2006/relationships/image" Target="../media/image111.png"/><Relationship Id="rId2" Type="http://schemas.openxmlformats.org/officeDocument/2006/relationships/slideLayout" Target="../slideLayouts/slideLayout3.xml"/><Relationship Id="rId16" Type="http://schemas.openxmlformats.org/officeDocument/2006/relationships/image" Target="../media/image129.png"/><Relationship Id="rId20" Type="http://schemas.openxmlformats.org/officeDocument/2006/relationships/image" Target="../media/image18.png"/><Relationship Id="rId29" Type="http://schemas.openxmlformats.org/officeDocument/2006/relationships/image" Target="../media/image104.svg"/><Relationship Id="rId1" Type="http://schemas.openxmlformats.org/officeDocument/2006/relationships/tags" Target="../tags/tag83.xml"/><Relationship Id="rId6" Type="http://schemas.openxmlformats.org/officeDocument/2006/relationships/image" Target="../media/image32.png"/><Relationship Id="rId11" Type="http://schemas.openxmlformats.org/officeDocument/2006/relationships/image" Target="../media/image51.svg"/><Relationship Id="rId24" Type="http://schemas.openxmlformats.org/officeDocument/2006/relationships/image" Target="../media/image99.png"/><Relationship Id="rId32" Type="http://schemas.openxmlformats.org/officeDocument/2006/relationships/image" Target="../media/image74.png"/><Relationship Id="rId37" Type="http://schemas.openxmlformats.org/officeDocument/2006/relationships/image" Target="../media/image110.svg"/><Relationship Id="rId5" Type="http://schemas.openxmlformats.org/officeDocument/2006/relationships/image" Target="../media/image98.svg"/><Relationship Id="rId15" Type="http://schemas.openxmlformats.org/officeDocument/2006/relationships/image" Target="../media/image49.svg"/><Relationship Id="rId23" Type="http://schemas.openxmlformats.org/officeDocument/2006/relationships/image" Target="../media/image37.svg"/><Relationship Id="rId28" Type="http://schemas.openxmlformats.org/officeDocument/2006/relationships/image" Target="../media/image103.png"/><Relationship Id="rId36" Type="http://schemas.openxmlformats.org/officeDocument/2006/relationships/image" Target="../media/image109.png"/><Relationship Id="rId10" Type="http://schemas.openxmlformats.org/officeDocument/2006/relationships/image" Target="../media/image50.png"/><Relationship Id="rId19" Type="http://schemas.openxmlformats.org/officeDocument/2006/relationships/image" Target="../media/image17.svg"/><Relationship Id="rId31" Type="http://schemas.openxmlformats.org/officeDocument/2006/relationships/image" Target="../media/image106.svg"/><Relationship Id="rId4" Type="http://schemas.openxmlformats.org/officeDocument/2006/relationships/image" Target="../media/image97.png"/><Relationship Id="rId9" Type="http://schemas.openxmlformats.org/officeDocument/2006/relationships/image" Target="../media/image31.svg"/><Relationship Id="rId14" Type="http://schemas.openxmlformats.org/officeDocument/2006/relationships/image" Target="../media/image48.png"/><Relationship Id="rId22" Type="http://schemas.openxmlformats.org/officeDocument/2006/relationships/image" Target="../media/image36.png"/><Relationship Id="rId27" Type="http://schemas.openxmlformats.org/officeDocument/2006/relationships/image" Target="../media/image102.svg"/><Relationship Id="rId30" Type="http://schemas.openxmlformats.org/officeDocument/2006/relationships/image" Target="../media/image105.png"/><Relationship Id="rId35" Type="http://schemas.openxmlformats.org/officeDocument/2006/relationships/image" Target="../media/image108.svg"/><Relationship Id="rId8" Type="http://schemas.openxmlformats.org/officeDocument/2006/relationships/image" Target="../media/image30.png"/><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6.xml"/><Relationship Id="rId7" Type="http://schemas.openxmlformats.org/officeDocument/2006/relationships/image" Target="../media/image9.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30.png"/><Relationship Id="rId11" Type="http://schemas.openxmlformats.org/officeDocument/2006/relationships/image" Target="../media/image132.svg"/><Relationship Id="rId5" Type="http://schemas.openxmlformats.org/officeDocument/2006/relationships/notesSlide" Target="../notesSlides/notesSlide31.xml"/><Relationship Id="rId10" Type="http://schemas.openxmlformats.org/officeDocument/2006/relationships/image" Target="../media/image131.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7.xml"/><Relationship Id="rId7" Type="http://schemas.openxmlformats.org/officeDocument/2006/relationships/image" Target="../media/image8.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28.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notesSlide" Target="../notesSlides/notesSlide5.xml"/><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slideLayout" Target="../slideLayouts/slideLayout3.xml"/><Relationship Id="rId16" Type="http://schemas.openxmlformats.org/officeDocument/2006/relationships/image" Target="../media/image37.svg"/><Relationship Id="rId1" Type="http://schemas.openxmlformats.org/officeDocument/2006/relationships/tags" Target="../tags/tag29.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36.png"/><Relationship Id="rId10" Type="http://schemas.openxmlformats.org/officeDocument/2006/relationships/image" Target="../media/image15.svg"/><Relationship Id="rId4" Type="http://schemas.openxmlformats.org/officeDocument/2006/relationships/image" Target="../media/image33.png"/><Relationship Id="rId9" Type="http://schemas.openxmlformats.org/officeDocument/2006/relationships/image" Target="../media/image14.pn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chart" Target="../charts/char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4.xml"/><Relationship Id="rId7" Type="http://schemas.openxmlformats.org/officeDocument/2006/relationships/image" Target="../media/image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7.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35.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cxnSp>
        <p:nvCxnSpPr>
          <p:cNvPr id="329" name="Google Shape;329;p34"/>
          <p:cNvCxnSpPr/>
          <p:nvPr>
            <p:custDataLst>
              <p:tags r:id="rId1"/>
            </p:custDataLst>
          </p:nvPr>
        </p:nvCxnSpPr>
        <p:spPr>
          <a:xfrm>
            <a:off x="4572000" y="3953813"/>
            <a:ext cx="3143400" cy="0"/>
          </a:xfrm>
          <a:prstGeom prst="straightConnector1">
            <a:avLst/>
          </a:prstGeom>
          <a:noFill/>
          <a:ln w="38100" cap="flat" cmpd="sng">
            <a:solidFill>
              <a:schemeClr val="lt1"/>
            </a:solidFill>
            <a:prstDash val="solid"/>
            <a:round/>
            <a:headEnd type="none" w="med" len="med"/>
            <a:tailEnd type="none" w="med" len="med"/>
          </a:ln>
        </p:spPr>
      </p:cxnSp>
      <p:grpSp>
        <p:nvGrpSpPr>
          <p:cNvPr id="330" name="Google Shape;330;p34"/>
          <p:cNvGrpSpPr/>
          <p:nvPr>
            <p:custDataLst>
              <p:tags r:id="rId2"/>
            </p:custDataLst>
          </p:nvPr>
        </p:nvGrpSpPr>
        <p:grpSpPr>
          <a:xfrm>
            <a:off x="121375" y="783504"/>
            <a:ext cx="3655577" cy="4359994"/>
            <a:chOff x="121375" y="783504"/>
            <a:chExt cx="3655577" cy="4359994"/>
          </a:xfrm>
        </p:grpSpPr>
        <p:pic>
          <p:nvPicPr>
            <p:cNvPr id="331" name="Google Shape;331;p34"/>
            <p:cNvPicPr preferRelativeResize="0"/>
            <p:nvPr/>
          </p:nvPicPr>
          <p:blipFill>
            <a:blip r:embed="rId7">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8">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9">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10">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custDataLst>
              <p:tags r:id="rId3"/>
            </p:custDataLst>
          </p:nvPr>
        </p:nvSpPr>
        <p:spPr>
          <a:xfrm>
            <a:off x="4572000" y="508275"/>
            <a:ext cx="3858900" cy="32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dirty="0"/>
              <a:t>Fashion</a:t>
            </a:r>
            <a:br>
              <a:rPr lang="en" sz="5700" dirty="0"/>
            </a:br>
            <a:r>
              <a:rPr lang="en" sz="5700" dirty="0"/>
              <a:t>Insta</a:t>
            </a:r>
            <a:br>
              <a:rPr lang="en" sz="5700" dirty="0"/>
            </a:br>
            <a:r>
              <a:rPr lang="en" sz="4500" dirty="0">
                <a:solidFill>
                  <a:schemeClr val="lt2"/>
                </a:solidFill>
              </a:rPr>
              <a:t>Cadrage</a:t>
            </a:r>
            <a:endParaRPr b="0" dirty="0">
              <a:solidFill>
                <a:schemeClr val="lt2"/>
              </a:solidFill>
            </a:endParaRPr>
          </a:p>
        </p:txBody>
      </p:sp>
      <p:sp>
        <p:nvSpPr>
          <p:cNvPr id="336" name="Google Shape;336;p34"/>
          <p:cNvSpPr txBox="1">
            <a:spLocks noGrp="1"/>
          </p:cNvSpPr>
          <p:nvPr>
            <p:ph type="subTitle" idx="1"/>
            <p:custDataLst>
              <p:tags r:id="rId4"/>
            </p:custDataLst>
          </p:nvPr>
        </p:nvSpPr>
        <p:spPr>
          <a:xfrm>
            <a:off x="4572000" y="4128300"/>
            <a:ext cx="38589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L’IA au service de la mode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Coûts globaux </a:t>
            </a:r>
          </a:p>
        </p:txBody>
      </p:sp>
      <p:sp>
        <p:nvSpPr>
          <p:cNvPr id="8" name="Google Shape;491;p35">
            <a:extLst>
              <a:ext uri="{FF2B5EF4-FFF2-40B4-BE49-F238E27FC236}">
                <a16:creationId xmlns:a16="http://schemas.microsoft.com/office/drawing/2014/main" id="{7F466607-1337-FBA3-A9FC-BCC2A02824CB}"/>
              </a:ext>
            </a:extLst>
          </p:cNvPr>
          <p:cNvSpPr txBox="1">
            <a:spLocks/>
          </p:cNvSpPr>
          <p:nvPr>
            <p:custDataLst>
              <p:tags r:id="rId2"/>
            </p:custDataLst>
          </p:nvPr>
        </p:nvSpPr>
        <p:spPr>
          <a:xfrm>
            <a:off x="503566" y="1342247"/>
            <a:ext cx="3198248" cy="81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Couts individuels:</a:t>
            </a: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351 810€</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10" name="Graphique 9">
            <a:extLst>
              <a:ext uri="{FF2B5EF4-FFF2-40B4-BE49-F238E27FC236}">
                <a16:creationId xmlns:a16="http://schemas.microsoft.com/office/drawing/2014/main" id="{94CD3831-DEF9-CD41-F91B-C27D09CDE3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456" y="2318527"/>
            <a:ext cx="1254019" cy="1254019"/>
          </a:xfrm>
          <a:prstGeom prst="rect">
            <a:avLst/>
          </a:prstGeom>
        </p:spPr>
      </p:pic>
      <p:pic>
        <p:nvPicPr>
          <p:cNvPr id="12" name="Graphique 11">
            <a:extLst>
              <a:ext uri="{FF2B5EF4-FFF2-40B4-BE49-F238E27FC236}">
                <a16:creationId xmlns:a16="http://schemas.microsoft.com/office/drawing/2014/main" id="{7CBEEC42-1420-ABCE-491B-E2CB31C86D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2690" y="2318528"/>
            <a:ext cx="1254018" cy="1254018"/>
          </a:xfrm>
          <a:prstGeom prst="rect">
            <a:avLst/>
          </a:prstGeom>
        </p:spPr>
      </p:pic>
      <p:pic>
        <p:nvPicPr>
          <p:cNvPr id="14" name="Graphique 13">
            <a:extLst>
              <a:ext uri="{FF2B5EF4-FFF2-40B4-BE49-F238E27FC236}">
                <a16:creationId xmlns:a16="http://schemas.microsoft.com/office/drawing/2014/main" id="{16460C8D-3360-118C-930B-F0EF7AF121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457" y="3730253"/>
            <a:ext cx="1254018" cy="1254018"/>
          </a:xfrm>
          <a:prstGeom prst="rect">
            <a:avLst/>
          </a:prstGeom>
        </p:spPr>
      </p:pic>
      <p:pic>
        <p:nvPicPr>
          <p:cNvPr id="16" name="Graphique 15">
            <a:extLst>
              <a:ext uri="{FF2B5EF4-FFF2-40B4-BE49-F238E27FC236}">
                <a16:creationId xmlns:a16="http://schemas.microsoft.com/office/drawing/2014/main" id="{25052D60-C375-60A9-A649-381292D2AB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2690" y="3730253"/>
            <a:ext cx="1254018" cy="1254018"/>
          </a:xfrm>
          <a:prstGeom prst="rect">
            <a:avLst/>
          </a:prstGeom>
        </p:spPr>
      </p:pic>
      <p:pic>
        <p:nvPicPr>
          <p:cNvPr id="18" name="Graphique 17">
            <a:extLst>
              <a:ext uri="{FF2B5EF4-FFF2-40B4-BE49-F238E27FC236}">
                <a16:creationId xmlns:a16="http://schemas.microsoft.com/office/drawing/2014/main" id="{CD4470A7-394E-8DDC-FBD4-D5EB0EEE637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856" y="1748540"/>
            <a:ext cx="2744278" cy="2744278"/>
          </a:xfrm>
          <a:prstGeom prst="rect">
            <a:avLst/>
          </a:prstGeom>
        </p:spPr>
      </p:pic>
    </p:spTree>
    <p:extLst>
      <p:ext uri="{BB962C8B-B14F-4D97-AF65-F5344CB8AC3E}">
        <p14:creationId xmlns:p14="http://schemas.microsoft.com/office/powerpoint/2010/main" val="100522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38520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La méthode Agile</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159571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Graphique 73">
            <a:extLst>
              <a:ext uri="{FF2B5EF4-FFF2-40B4-BE49-F238E27FC236}">
                <a16:creationId xmlns:a16="http://schemas.microsoft.com/office/drawing/2014/main" id="{146552DD-DC89-4CFC-5700-CBEE529854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5943" y="3457032"/>
            <a:ext cx="1085425" cy="1085425"/>
          </a:xfrm>
          <a:prstGeom prst="rect">
            <a:avLst/>
          </a:prstGeom>
        </p:spPr>
      </p:pic>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Gestion de projet</a:t>
            </a:r>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4560" y="1172114"/>
            <a:ext cx="1031221" cy="1031221"/>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76834" y="218774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grpSp>
        <p:nvGrpSpPr>
          <p:cNvPr id="10" name="Graphique 3">
            <a:extLst>
              <a:ext uri="{FF2B5EF4-FFF2-40B4-BE49-F238E27FC236}">
                <a16:creationId xmlns:a16="http://schemas.microsoft.com/office/drawing/2014/main" id="{D4B4D29A-D4EC-5213-5BF2-2CBE2D623728}"/>
              </a:ext>
            </a:extLst>
          </p:cNvPr>
          <p:cNvGrpSpPr/>
          <p:nvPr/>
        </p:nvGrpSpPr>
        <p:grpSpPr>
          <a:xfrm>
            <a:off x="354525" y="3178264"/>
            <a:ext cx="572700" cy="572700"/>
            <a:chOff x="3087901" y="1483652"/>
            <a:chExt cx="1176759" cy="1176759"/>
          </a:xfrm>
          <a:solidFill>
            <a:srgbClr val="FFFFFF"/>
          </a:solidFill>
        </p:grpSpPr>
        <p:sp>
          <p:nvSpPr>
            <p:cNvPr id="11" name="Forme libre : forme 10">
              <a:extLst>
                <a:ext uri="{FF2B5EF4-FFF2-40B4-BE49-F238E27FC236}">
                  <a16:creationId xmlns:a16="http://schemas.microsoft.com/office/drawing/2014/main" id="{5DEDB266-F691-5776-148E-AD51B43B4438}"/>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A79D0C9A-9D99-FAAC-40FE-402E900188D2}"/>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6" name="Graphique 3">
            <a:extLst>
              <a:ext uri="{FF2B5EF4-FFF2-40B4-BE49-F238E27FC236}">
                <a16:creationId xmlns:a16="http://schemas.microsoft.com/office/drawing/2014/main" id="{D2F36C01-3CEF-2DE2-404E-9E78460CA84A}"/>
              </a:ext>
            </a:extLst>
          </p:cNvPr>
          <p:cNvGrpSpPr/>
          <p:nvPr/>
        </p:nvGrpSpPr>
        <p:grpSpPr>
          <a:xfrm>
            <a:off x="953820" y="3175968"/>
            <a:ext cx="572700" cy="572700"/>
            <a:chOff x="3087901" y="1483652"/>
            <a:chExt cx="1176759" cy="1176759"/>
          </a:xfrm>
          <a:solidFill>
            <a:schemeClr val="tx2">
              <a:lumMod val="75000"/>
            </a:schemeClr>
          </a:solidFill>
        </p:grpSpPr>
        <p:sp>
          <p:nvSpPr>
            <p:cNvPr id="17" name="Forme libre : forme 16">
              <a:extLst>
                <a:ext uri="{FF2B5EF4-FFF2-40B4-BE49-F238E27FC236}">
                  <a16:creationId xmlns:a16="http://schemas.microsoft.com/office/drawing/2014/main" id="{205EA111-582D-2609-6347-711A66151CBC}"/>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877B7D22-7781-F526-CEFF-8095D24DBFE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9" name="Graphique 3">
            <a:extLst>
              <a:ext uri="{FF2B5EF4-FFF2-40B4-BE49-F238E27FC236}">
                <a16:creationId xmlns:a16="http://schemas.microsoft.com/office/drawing/2014/main" id="{C2DA4434-9886-90F8-EDCF-487BB82B9C16}"/>
              </a:ext>
            </a:extLst>
          </p:cNvPr>
          <p:cNvGrpSpPr/>
          <p:nvPr/>
        </p:nvGrpSpPr>
        <p:grpSpPr>
          <a:xfrm>
            <a:off x="1553115" y="3175968"/>
            <a:ext cx="572700" cy="572700"/>
            <a:chOff x="3087901" y="1483652"/>
            <a:chExt cx="1176759" cy="1176759"/>
          </a:xfrm>
          <a:solidFill>
            <a:srgbClr val="00B050"/>
          </a:solidFill>
        </p:grpSpPr>
        <p:sp>
          <p:nvSpPr>
            <p:cNvPr id="20" name="Forme libre : forme 19">
              <a:extLst>
                <a:ext uri="{FF2B5EF4-FFF2-40B4-BE49-F238E27FC236}">
                  <a16:creationId xmlns:a16="http://schemas.microsoft.com/office/drawing/2014/main" id="{E06AB5D2-8F89-0768-5CE4-3E33DB135ED2}"/>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689AAC5F-1FFB-EB77-D6B1-6EF13960893A}"/>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2" name="Graphique 3">
            <a:extLst>
              <a:ext uri="{FF2B5EF4-FFF2-40B4-BE49-F238E27FC236}">
                <a16:creationId xmlns:a16="http://schemas.microsoft.com/office/drawing/2014/main" id="{6A244745-98F6-284C-5610-8457304A39FF}"/>
              </a:ext>
            </a:extLst>
          </p:cNvPr>
          <p:cNvGrpSpPr/>
          <p:nvPr/>
        </p:nvGrpSpPr>
        <p:grpSpPr>
          <a:xfrm>
            <a:off x="329997" y="3811829"/>
            <a:ext cx="572700" cy="572700"/>
            <a:chOff x="3087901" y="1483652"/>
            <a:chExt cx="1176759" cy="1176759"/>
          </a:xfrm>
          <a:solidFill>
            <a:srgbClr val="00B0F0"/>
          </a:solidFill>
        </p:grpSpPr>
        <p:sp>
          <p:nvSpPr>
            <p:cNvPr id="23" name="Forme libre : forme 22">
              <a:extLst>
                <a:ext uri="{FF2B5EF4-FFF2-40B4-BE49-F238E27FC236}">
                  <a16:creationId xmlns:a16="http://schemas.microsoft.com/office/drawing/2014/main" id="{641E5653-6CB8-8AC1-9DDE-D37A38111A8F}"/>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C9EEE1AA-C162-81A9-F178-F729F719505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5" name="Graphique 3">
            <a:extLst>
              <a:ext uri="{FF2B5EF4-FFF2-40B4-BE49-F238E27FC236}">
                <a16:creationId xmlns:a16="http://schemas.microsoft.com/office/drawing/2014/main" id="{0613FB0D-EF02-C366-D208-84E572AF485E}"/>
              </a:ext>
            </a:extLst>
          </p:cNvPr>
          <p:cNvGrpSpPr/>
          <p:nvPr/>
        </p:nvGrpSpPr>
        <p:grpSpPr>
          <a:xfrm>
            <a:off x="929292" y="3811829"/>
            <a:ext cx="572700" cy="572700"/>
            <a:chOff x="3087901" y="1483652"/>
            <a:chExt cx="1176759" cy="1176759"/>
          </a:xfrm>
          <a:solidFill>
            <a:srgbClr val="FF00FF"/>
          </a:solidFill>
        </p:grpSpPr>
        <p:sp>
          <p:nvSpPr>
            <p:cNvPr id="26" name="Forme libre : forme 25">
              <a:extLst>
                <a:ext uri="{FF2B5EF4-FFF2-40B4-BE49-F238E27FC236}">
                  <a16:creationId xmlns:a16="http://schemas.microsoft.com/office/drawing/2014/main" id="{EF3B656B-E1BA-B0E9-575C-D89CEF79BA5F}"/>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ADDB6ABE-8F4C-4601-AD79-F4510AD38762}"/>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sp>
        <p:nvSpPr>
          <p:cNvPr id="28" name="Google Shape;491;p35">
            <a:extLst>
              <a:ext uri="{FF2B5EF4-FFF2-40B4-BE49-F238E27FC236}">
                <a16:creationId xmlns:a16="http://schemas.microsoft.com/office/drawing/2014/main" id="{CF44E2AC-9384-E51F-0C6E-E864814364B5}"/>
              </a:ext>
            </a:extLst>
          </p:cNvPr>
          <p:cNvSpPr txBox="1">
            <a:spLocks/>
          </p:cNvSpPr>
          <p:nvPr>
            <p:custDataLst>
              <p:tags r:id="rId3"/>
            </p:custDataLst>
          </p:nvPr>
        </p:nvSpPr>
        <p:spPr>
          <a:xfrm>
            <a:off x="376834" y="4444215"/>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Cross-fonctionnels</a:t>
            </a:r>
          </a:p>
        </p:txBody>
      </p:sp>
      <p:grpSp>
        <p:nvGrpSpPr>
          <p:cNvPr id="29" name="Graphique 3">
            <a:extLst>
              <a:ext uri="{FF2B5EF4-FFF2-40B4-BE49-F238E27FC236}">
                <a16:creationId xmlns:a16="http://schemas.microsoft.com/office/drawing/2014/main" id="{BAD30B0A-9EC3-BE84-16B0-7651E319C8B9}"/>
              </a:ext>
            </a:extLst>
          </p:cNvPr>
          <p:cNvGrpSpPr/>
          <p:nvPr/>
        </p:nvGrpSpPr>
        <p:grpSpPr>
          <a:xfrm>
            <a:off x="1528587" y="3811829"/>
            <a:ext cx="572700" cy="572700"/>
            <a:chOff x="3087901" y="1483652"/>
            <a:chExt cx="1176759" cy="1176759"/>
          </a:xfrm>
          <a:solidFill>
            <a:srgbClr val="FF0000"/>
          </a:solidFill>
        </p:grpSpPr>
        <p:sp>
          <p:nvSpPr>
            <p:cNvPr id="30" name="Forme libre : forme 29">
              <a:extLst>
                <a:ext uri="{FF2B5EF4-FFF2-40B4-BE49-F238E27FC236}">
                  <a16:creationId xmlns:a16="http://schemas.microsoft.com/office/drawing/2014/main" id="{BEA9299C-AE83-013A-749B-AB3FBEBBEC1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59310C7A-4C08-B116-CF0F-E5C3FD4C71C9}"/>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pic>
        <p:nvPicPr>
          <p:cNvPr id="42" name="Graphique 41">
            <a:extLst>
              <a:ext uri="{FF2B5EF4-FFF2-40B4-BE49-F238E27FC236}">
                <a16:creationId xmlns:a16="http://schemas.microsoft.com/office/drawing/2014/main" id="{021E3741-E129-C172-F42E-29E6A6DFAA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73320" y="1162452"/>
            <a:ext cx="1031221" cy="1031221"/>
          </a:xfrm>
          <a:prstGeom prst="rect">
            <a:avLst/>
          </a:prstGeom>
        </p:spPr>
      </p:pic>
      <p:sp>
        <p:nvSpPr>
          <p:cNvPr id="43" name="Google Shape;491;p35">
            <a:extLst>
              <a:ext uri="{FF2B5EF4-FFF2-40B4-BE49-F238E27FC236}">
                <a16:creationId xmlns:a16="http://schemas.microsoft.com/office/drawing/2014/main" id="{664AD3F3-C132-D4DD-2E20-309A88E086DA}"/>
              </a:ext>
            </a:extLst>
          </p:cNvPr>
          <p:cNvSpPr txBox="1">
            <a:spLocks/>
          </p:cNvSpPr>
          <p:nvPr>
            <p:custDataLst>
              <p:tags r:id="rId4"/>
            </p:custDataLst>
          </p:nvPr>
        </p:nvSpPr>
        <p:spPr>
          <a:xfrm>
            <a:off x="3125594" y="218774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err="1">
                <a:ln>
                  <a:noFill/>
                </a:ln>
                <a:solidFill>
                  <a:srgbClr val="F5BD53"/>
                </a:solidFill>
                <a:effectLst/>
                <a:uLnTx/>
                <a:uFillTx/>
                <a:latin typeface="Space Grotesk" pitchFamily="2" charset="0"/>
                <a:cs typeface="Space Grotesk" pitchFamily="2" charset="0"/>
                <a:sym typeface="Anek Devanagari SemiBold"/>
              </a:rPr>
              <a:t>Backlog</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cxnSp>
        <p:nvCxnSpPr>
          <p:cNvPr id="45" name="Connecteur droit 44">
            <a:extLst>
              <a:ext uri="{FF2B5EF4-FFF2-40B4-BE49-F238E27FC236}">
                <a16:creationId xmlns:a16="http://schemas.microsoft.com/office/drawing/2014/main" id="{8404A120-74C6-22B4-DB17-7F54464888F6}"/>
              </a:ext>
            </a:extLst>
          </p:cNvPr>
          <p:cNvCxnSpPr>
            <a:stCxn id="42" idx="3"/>
          </p:cNvCxnSpPr>
          <p:nvPr/>
        </p:nvCxnSpPr>
        <p:spPr>
          <a:xfrm flipV="1">
            <a:off x="4504541" y="1678062"/>
            <a:ext cx="499127"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4895CA48-331E-7578-0E39-4081474A8F1F}"/>
              </a:ext>
            </a:extLst>
          </p:cNvPr>
          <p:cNvCxnSpPr>
            <a:cxnSpLocks/>
          </p:cNvCxnSpPr>
          <p:nvPr/>
        </p:nvCxnSpPr>
        <p:spPr>
          <a:xfrm>
            <a:off x="5003668" y="1214054"/>
            <a:ext cx="0" cy="97368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3EE6F3FA-5A08-31E9-2F16-FD7DBB1A6E36}"/>
              </a:ext>
            </a:extLst>
          </p:cNvPr>
          <p:cNvCxnSpPr>
            <a:cxnSpLocks/>
          </p:cNvCxnSpPr>
          <p:nvPr/>
        </p:nvCxnSpPr>
        <p:spPr>
          <a:xfrm flipV="1">
            <a:off x="5007542" y="1214054"/>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B4948FDA-C825-04FC-0555-45956D3C5740}"/>
              </a:ext>
            </a:extLst>
          </p:cNvPr>
          <p:cNvCxnSpPr>
            <a:cxnSpLocks/>
          </p:cNvCxnSpPr>
          <p:nvPr/>
        </p:nvCxnSpPr>
        <p:spPr>
          <a:xfrm flipV="1">
            <a:off x="5003668" y="1459472"/>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23A00F57-74FD-AC4B-C794-C1FBD90041CE}"/>
              </a:ext>
            </a:extLst>
          </p:cNvPr>
          <p:cNvCxnSpPr>
            <a:cxnSpLocks/>
          </p:cNvCxnSpPr>
          <p:nvPr/>
        </p:nvCxnSpPr>
        <p:spPr>
          <a:xfrm flipV="1">
            <a:off x="4991168" y="1678060"/>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0D1037B4-EDF7-98F6-52FF-4A87A83CF059}"/>
              </a:ext>
            </a:extLst>
          </p:cNvPr>
          <p:cNvCxnSpPr>
            <a:cxnSpLocks/>
          </p:cNvCxnSpPr>
          <p:nvPr/>
        </p:nvCxnSpPr>
        <p:spPr>
          <a:xfrm flipV="1">
            <a:off x="5003668" y="1941694"/>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9C8B976E-8891-93E9-638B-78D68863330D}"/>
              </a:ext>
            </a:extLst>
          </p:cNvPr>
          <p:cNvCxnSpPr>
            <a:cxnSpLocks/>
          </p:cNvCxnSpPr>
          <p:nvPr/>
        </p:nvCxnSpPr>
        <p:spPr>
          <a:xfrm flipV="1">
            <a:off x="5007542" y="2178859"/>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2B3C8F4-069E-A0F6-F8E7-4268607FF923}"/>
              </a:ext>
            </a:extLst>
          </p:cNvPr>
          <p:cNvSpPr/>
          <p:nvPr/>
        </p:nvSpPr>
        <p:spPr>
          <a:xfrm>
            <a:off x="5353770" y="1121425"/>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a:extLst>
              <a:ext uri="{FF2B5EF4-FFF2-40B4-BE49-F238E27FC236}">
                <a16:creationId xmlns:a16="http://schemas.microsoft.com/office/drawing/2014/main" id="{53B9B5B3-7DB1-449D-994C-518CE0910617}"/>
              </a:ext>
            </a:extLst>
          </p:cNvPr>
          <p:cNvSpPr/>
          <p:nvPr/>
        </p:nvSpPr>
        <p:spPr>
          <a:xfrm>
            <a:off x="5353769" y="1355417"/>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37F894F4-105C-EC4A-668F-5AC14D6D4C42}"/>
              </a:ext>
            </a:extLst>
          </p:cNvPr>
          <p:cNvSpPr/>
          <p:nvPr/>
        </p:nvSpPr>
        <p:spPr>
          <a:xfrm>
            <a:off x="5353769" y="1596842"/>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C1DC8E9D-CC8A-8979-398B-8699B3C8899A}"/>
              </a:ext>
            </a:extLst>
          </p:cNvPr>
          <p:cNvSpPr/>
          <p:nvPr/>
        </p:nvSpPr>
        <p:spPr>
          <a:xfrm>
            <a:off x="5353769" y="1838267"/>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8B51F472-2F87-0EA7-3FAC-279F7D6657FC}"/>
              </a:ext>
            </a:extLst>
          </p:cNvPr>
          <p:cNvSpPr/>
          <p:nvPr/>
        </p:nvSpPr>
        <p:spPr>
          <a:xfrm>
            <a:off x="5353769" y="2105213"/>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a:extLst>
              <a:ext uri="{FF2B5EF4-FFF2-40B4-BE49-F238E27FC236}">
                <a16:creationId xmlns:a16="http://schemas.microsoft.com/office/drawing/2014/main" id="{7ED81203-3E7B-B91A-3D2B-F572F3197711}"/>
              </a:ext>
            </a:extLst>
          </p:cNvPr>
          <p:cNvSpPr/>
          <p:nvPr/>
        </p:nvSpPr>
        <p:spPr>
          <a:xfrm>
            <a:off x="5736839" y="1253907"/>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Rectangle 60">
            <a:extLst>
              <a:ext uri="{FF2B5EF4-FFF2-40B4-BE49-F238E27FC236}">
                <a16:creationId xmlns:a16="http://schemas.microsoft.com/office/drawing/2014/main" id="{5415DA86-C24F-8387-8A49-3EA02982F662}"/>
              </a:ext>
            </a:extLst>
          </p:cNvPr>
          <p:cNvSpPr/>
          <p:nvPr/>
        </p:nvSpPr>
        <p:spPr>
          <a:xfrm>
            <a:off x="5736838" y="1487899"/>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562AA47C-2DBB-CA2F-FE4E-DCD041D369CD}"/>
              </a:ext>
            </a:extLst>
          </p:cNvPr>
          <p:cNvSpPr/>
          <p:nvPr/>
        </p:nvSpPr>
        <p:spPr>
          <a:xfrm>
            <a:off x="5736838" y="172932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a:extLst>
              <a:ext uri="{FF2B5EF4-FFF2-40B4-BE49-F238E27FC236}">
                <a16:creationId xmlns:a16="http://schemas.microsoft.com/office/drawing/2014/main" id="{39350F12-4EB1-A1E0-E48B-7C763F0D9465}"/>
              </a:ext>
            </a:extLst>
          </p:cNvPr>
          <p:cNvSpPr/>
          <p:nvPr/>
        </p:nvSpPr>
        <p:spPr>
          <a:xfrm>
            <a:off x="5736838" y="1970749"/>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Google Shape;491;p35">
            <a:extLst>
              <a:ext uri="{FF2B5EF4-FFF2-40B4-BE49-F238E27FC236}">
                <a16:creationId xmlns:a16="http://schemas.microsoft.com/office/drawing/2014/main" id="{F0B85051-EBBD-F356-F396-9338A6D6735A}"/>
              </a:ext>
            </a:extLst>
          </p:cNvPr>
          <p:cNvSpPr txBox="1">
            <a:spLocks/>
          </p:cNvSpPr>
          <p:nvPr>
            <p:custDataLst>
              <p:tags r:id="rId5"/>
            </p:custDataLst>
          </p:nvPr>
        </p:nvSpPr>
        <p:spPr>
          <a:xfrm>
            <a:off x="4639458" y="218160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User stories</a:t>
            </a:r>
          </a:p>
        </p:txBody>
      </p:sp>
      <p:pic>
        <p:nvPicPr>
          <p:cNvPr id="66" name="Graphique 65">
            <a:extLst>
              <a:ext uri="{FF2B5EF4-FFF2-40B4-BE49-F238E27FC236}">
                <a16:creationId xmlns:a16="http://schemas.microsoft.com/office/drawing/2014/main" id="{9B16DEAB-CA3F-9AF3-5958-6EF3BB3DE4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88219" y="1207780"/>
            <a:ext cx="1031221" cy="1031221"/>
          </a:xfrm>
          <a:prstGeom prst="rect">
            <a:avLst/>
          </a:prstGeom>
        </p:spPr>
      </p:pic>
      <p:sp>
        <p:nvSpPr>
          <p:cNvPr id="67" name="Google Shape;491;p35">
            <a:extLst>
              <a:ext uri="{FF2B5EF4-FFF2-40B4-BE49-F238E27FC236}">
                <a16:creationId xmlns:a16="http://schemas.microsoft.com/office/drawing/2014/main" id="{EBAD4870-87AA-DA3A-238B-478B0CB510D7}"/>
              </a:ext>
            </a:extLst>
          </p:cNvPr>
          <p:cNvSpPr txBox="1">
            <a:spLocks/>
          </p:cNvSpPr>
          <p:nvPr>
            <p:custDataLst>
              <p:tags r:id="rId6"/>
            </p:custDataLst>
          </p:nvPr>
        </p:nvSpPr>
        <p:spPr>
          <a:xfrm>
            <a:off x="7040494" y="2187740"/>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Story</a:t>
            </a: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points</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69" name="Graphique 68">
            <a:extLst>
              <a:ext uri="{FF2B5EF4-FFF2-40B4-BE49-F238E27FC236}">
                <a16:creationId xmlns:a16="http://schemas.microsoft.com/office/drawing/2014/main" id="{B0C67524-830C-6F54-7868-91C3336D499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85476" y="3483338"/>
            <a:ext cx="968928" cy="968928"/>
          </a:xfrm>
          <a:prstGeom prst="rect">
            <a:avLst/>
          </a:prstGeom>
          <a:scene3d>
            <a:camera prst="isometricLeftDown"/>
            <a:lightRig rig="threePt" dir="t"/>
          </a:scene3d>
        </p:spPr>
      </p:pic>
      <p:pic>
        <p:nvPicPr>
          <p:cNvPr id="70" name="Graphique 69">
            <a:extLst>
              <a:ext uri="{FF2B5EF4-FFF2-40B4-BE49-F238E27FC236}">
                <a16:creationId xmlns:a16="http://schemas.microsoft.com/office/drawing/2014/main" id="{034967CF-67B0-DF85-77F3-4DFE79E565A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85551" y="3483338"/>
            <a:ext cx="968928" cy="968928"/>
          </a:xfrm>
          <a:prstGeom prst="rect">
            <a:avLst/>
          </a:prstGeom>
          <a:scene3d>
            <a:camera prst="isometricLeftDown"/>
            <a:lightRig rig="threePt" dir="t"/>
          </a:scene3d>
        </p:spPr>
      </p:pic>
      <p:pic>
        <p:nvPicPr>
          <p:cNvPr id="71" name="Graphique 70">
            <a:extLst>
              <a:ext uri="{FF2B5EF4-FFF2-40B4-BE49-F238E27FC236}">
                <a16:creationId xmlns:a16="http://schemas.microsoft.com/office/drawing/2014/main" id="{54FC257C-2992-72BA-D3B1-F1DE32FE8C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899914" y="3483338"/>
            <a:ext cx="968928" cy="968928"/>
          </a:xfrm>
          <a:prstGeom prst="rect">
            <a:avLst/>
          </a:prstGeom>
          <a:scene3d>
            <a:camera prst="isometricLeftDown"/>
            <a:lightRig rig="threePt" dir="t"/>
          </a:scene3d>
        </p:spPr>
      </p:pic>
      <p:pic>
        <p:nvPicPr>
          <p:cNvPr id="72" name="Graphique 71">
            <a:extLst>
              <a:ext uri="{FF2B5EF4-FFF2-40B4-BE49-F238E27FC236}">
                <a16:creationId xmlns:a16="http://schemas.microsoft.com/office/drawing/2014/main" id="{6F6B9FD1-D4EE-6D30-2BB6-89594C6FEB7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8918" y="3063408"/>
            <a:ext cx="655914" cy="655914"/>
          </a:xfrm>
          <a:prstGeom prst="rect">
            <a:avLst/>
          </a:prstGeom>
        </p:spPr>
      </p:pic>
      <p:sp>
        <p:nvSpPr>
          <p:cNvPr id="73" name="Google Shape;491;p35">
            <a:extLst>
              <a:ext uri="{FF2B5EF4-FFF2-40B4-BE49-F238E27FC236}">
                <a16:creationId xmlns:a16="http://schemas.microsoft.com/office/drawing/2014/main" id="{75D6C936-4446-9C84-E67F-97E8CAC53591}"/>
              </a:ext>
            </a:extLst>
          </p:cNvPr>
          <p:cNvSpPr txBox="1">
            <a:spLocks/>
          </p:cNvSpPr>
          <p:nvPr>
            <p:custDataLst>
              <p:tags r:id="rId7"/>
            </p:custDataLst>
          </p:nvPr>
        </p:nvSpPr>
        <p:spPr>
          <a:xfrm>
            <a:off x="4035690" y="4412124"/>
            <a:ext cx="3833151"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Application de recommandation</a:t>
            </a:r>
          </a:p>
        </p:txBody>
      </p:sp>
    </p:spTree>
    <p:extLst>
      <p:ext uri="{BB962C8B-B14F-4D97-AF65-F5344CB8AC3E}">
        <p14:creationId xmlns:p14="http://schemas.microsoft.com/office/powerpoint/2010/main" val="69148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wd">
                                    <p:tmPct val="10000"/>
                                  </p:iterate>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2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5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childTnLst>
                                </p:cTn>
                              </p:par>
                              <p:par>
                                <p:cTn id="44" presetID="10" presetClass="entr" presetSubtype="0" fill="hold" grpId="0" nodeType="withEffect">
                                  <p:stCondLst>
                                    <p:cond delay="0"/>
                                  </p:stCondLst>
                                  <p:iterate type="lt">
                                    <p:tmPct val="10000"/>
                                  </p:iterate>
                                  <p:childTnLst>
                                    <p:set>
                                      <p:cBhvr>
                                        <p:cTn id="45" dur="1" fill="hold">
                                          <p:stCondLst>
                                            <p:cond delay="0"/>
                                          </p:stCondLst>
                                        </p:cTn>
                                        <p:tgtEl>
                                          <p:spTgt spid="43"/>
                                        </p:tgtEl>
                                        <p:attrNameLst>
                                          <p:attrName>style.visibility</p:attrName>
                                        </p:attrNameLst>
                                      </p:cBhvr>
                                      <p:to>
                                        <p:strVal val="visible"/>
                                      </p:to>
                                    </p:set>
                                    <p:animEffect transition="in" filter="fade">
                                      <p:cBhvr>
                                        <p:cTn id="46" dur="6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par>
                          <p:cTn id="52" fill="hold">
                            <p:stCondLst>
                              <p:cond delay="500"/>
                            </p:stCondLst>
                            <p:childTnLst>
                              <p:par>
                                <p:cTn id="53" presetID="16" presetClass="entr" presetSubtype="42"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barn(outHorizontal)">
                                      <p:cBhvr>
                                        <p:cTn id="55" dur="500"/>
                                        <p:tgtEl>
                                          <p:spTgt spid="46"/>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500"/>
                                        <p:tgtEl>
                                          <p:spTgt spid="49"/>
                                        </p:tgtEl>
                                      </p:cBhvr>
                                    </p:animEffect>
                                  </p:childTnLst>
                                </p:cTn>
                              </p:par>
                              <p:par>
                                <p:cTn id="60" presetID="22" presetClass="entr" presetSubtype="8"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par>
                                <p:cTn id="63" presetID="22" presetClass="entr" presetSubtype="8"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wipe(left)">
                                      <p:cBhvr>
                                        <p:cTn id="65" dur="500"/>
                                        <p:tgtEl>
                                          <p:spTgt spid="52"/>
                                        </p:tgtEl>
                                      </p:cBhvr>
                                    </p:animEffect>
                                  </p:childTnLst>
                                </p:cTn>
                              </p:par>
                              <p:par>
                                <p:cTn id="66" presetID="22" presetClass="entr" presetSubtype="8" fill="hold"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par>
                                <p:cTn id="69" presetID="22" presetClass="entr" presetSubtype="8"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left)">
                                      <p:cBhvr>
                                        <p:cTn id="75" dur="500"/>
                                        <p:tgtEl>
                                          <p:spTgt spid="5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wipe(left)">
                                      <p:cBhvr>
                                        <p:cTn id="81" dur="500"/>
                                        <p:tgtEl>
                                          <p:spTgt spid="57"/>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left)">
                                      <p:cBhvr>
                                        <p:cTn id="84" dur="500"/>
                                        <p:tgtEl>
                                          <p:spTgt spid="5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left)">
                                      <p:cBhvr>
                                        <p:cTn id="87" dur="500"/>
                                        <p:tgtEl>
                                          <p:spTgt spid="55"/>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left)">
                                      <p:cBhvr>
                                        <p:cTn id="91" dur="500"/>
                                        <p:tgtEl>
                                          <p:spTgt spid="60"/>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wipe(left)">
                                      <p:cBhvr>
                                        <p:cTn id="94" dur="500"/>
                                        <p:tgtEl>
                                          <p:spTgt spid="61"/>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wipe(left)">
                                      <p:cBhvr>
                                        <p:cTn id="97" dur="500"/>
                                        <p:tgtEl>
                                          <p:spTgt spid="62"/>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wipe(left)">
                                      <p:cBhvr>
                                        <p:cTn id="100" dur="500"/>
                                        <p:tgtEl>
                                          <p:spTgt spid="63"/>
                                        </p:tgtEl>
                                      </p:cBhvr>
                                    </p:animEffect>
                                  </p:childTnLst>
                                </p:cTn>
                              </p:par>
                            </p:childTnLst>
                          </p:cTn>
                        </p:par>
                        <p:par>
                          <p:cTn id="101" fill="hold">
                            <p:stCondLst>
                              <p:cond delay="2500"/>
                            </p:stCondLst>
                            <p:childTnLst>
                              <p:par>
                                <p:cTn id="102" presetID="10" presetClass="entr" presetSubtype="0" fill="hold" grpId="0" nodeType="afterEffect">
                                  <p:stCondLst>
                                    <p:cond delay="0"/>
                                  </p:stCondLst>
                                  <p:iterate type="lt">
                                    <p:tmPct val="10000"/>
                                  </p:iterate>
                                  <p:childTnLst>
                                    <p:set>
                                      <p:cBhvr>
                                        <p:cTn id="103" dur="1" fill="hold">
                                          <p:stCondLst>
                                            <p:cond delay="0"/>
                                          </p:stCondLst>
                                        </p:cTn>
                                        <p:tgtEl>
                                          <p:spTgt spid="65"/>
                                        </p:tgtEl>
                                        <p:attrNameLst>
                                          <p:attrName>style.visibility</p:attrName>
                                        </p:attrNameLst>
                                      </p:cBhvr>
                                      <p:to>
                                        <p:strVal val="visible"/>
                                      </p:to>
                                    </p:set>
                                    <p:animEffect transition="in" filter="fade">
                                      <p:cBhvr>
                                        <p:cTn id="104" dur="500"/>
                                        <p:tgtEl>
                                          <p:spTgt spid="65"/>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fade">
                                      <p:cBhvr>
                                        <p:cTn id="109" dur="1000"/>
                                        <p:tgtEl>
                                          <p:spTgt spid="66"/>
                                        </p:tgtEl>
                                      </p:cBhvr>
                                    </p:animEffect>
                                  </p:childTnLst>
                                </p:cTn>
                              </p:par>
                              <p:par>
                                <p:cTn id="110" presetID="10" presetClass="entr" presetSubtype="0" fill="hold" grpId="0" nodeType="withEffect">
                                  <p:stCondLst>
                                    <p:cond delay="0"/>
                                  </p:stCondLst>
                                  <p:iterate type="lt">
                                    <p:tmPct val="10000"/>
                                  </p:iterate>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9"/>
                                        </p:tgtEl>
                                        <p:attrNameLst>
                                          <p:attrName>style.visibility</p:attrName>
                                        </p:attrNameLst>
                                      </p:cBhvr>
                                      <p:to>
                                        <p:strVal val="visible"/>
                                      </p:to>
                                    </p:set>
                                    <p:animEffect transition="in" filter="fade">
                                      <p:cBhvr>
                                        <p:cTn id="117" dur="1000"/>
                                        <p:tgtEl>
                                          <p:spTgt spid="69"/>
                                        </p:tgtEl>
                                      </p:cBhvr>
                                    </p:animEffect>
                                  </p:childTnLst>
                                </p:cTn>
                              </p:par>
                              <p:par>
                                <p:cTn id="118" presetID="10" presetClass="entr" presetSubtype="0" fill="hold" nodeType="with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1000"/>
                                        <p:tgtEl>
                                          <p:spTgt spid="70"/>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1000"/>
                                        <p:tgtEl>
                                          <p:spTgt spid="71"/>
                                        </p:tgtEl>
                                      </p:cBhvr>
                                    </p:animEffect>
                                  </p:childTnLst>
                                </p:cTn>
                              </p:par>
                              <p:par>
                                <p:cTn id="124" presetID="10" presetClass="entr" presetSubtype="0" fill="hold" nodeType="withEffect">
                                  <p:stCondLst>
                                    <p:cond delay="0"/>
                                  </p:stCondLst>
                                  <p:childTnLst>
                                    <p:set>
                                      <p:cBhvr>
                                        <p:cTn id="125" dur="1" fill="hold">
                                          <p:stCondLst>
                                            <p:cond delay="0"/>
                                          </p:stCondLst>
                                        </p:cTn>
                                        <p:tgtEl>
                                          <p:spTgt spid="72"/>
                                        </p:tgtEl>
                                        <p:attrNameLst>
                                          <p:attrName>style.visibility</p:attrName>
                                        </p:attrNameLst>
                                      </p:cBhvr>
                                      <p:to>
                                        <p:strVal val="visible"/>
                                      </p:to>
                                    </p:set>
                                    <p:animEffect transition="in" filter="fade">
                                      <p:cBhvr>
                                        <p:cTn id="126" dur="1000"/>
                                        <p:tgtEl>
                                          <p:spTgt spid="72"/>
                                        </p:tgtEl>
                                      </p:cBhvr>
                                    </p:animEffect>
                                  </p:childTnLst>
                                </p:cTn>
                              </p:par>
                              <p:par>
                                <p:cTn id="127" presetID="10" presetClass="entr" presetSubtype="0" fill="hold" grpId="0" nodeType="withEffect">
                                  <p:stCondLst>
                                    <p:cond delay="0"/>
                                  </p:stCondLst>
                                  <p:iterate type="lt">
                                    <p:tmPct val="10000"/>
                                  </p:iterate>
                                  <p:childTnLst>
                                    <p:set>
                                      <p:cBhvr>
                                        <p:cTn id="128" dur="1" fill="hold">
                                          <p:stCondLst>
                                            <p:cond delay="0"/>
                                          </p:stCondLst>
                                        </p:cTn>
                                        <p:tgtEl>
                                          <p:spTgt spid="73"/>
                                        </p:tgtEl>
                                        <p:attrNameLst>
                                          <p:attrName>style.visibility</p:attrName>
                                        </p:attrNameLst>
                                      </p:cBhvr>
                                      <p:to>
                                        <p:strVal val="visible"/>
                                      </p:to>
                                    </p:set>
                                    <p:animEffect transition="in" filter="fade">
                                      <p:cBhvr>
                                        <p:cTn id="129" dur="250"/>
                                        <p:tgtEl>
                                          <p:spTgt spid="73"/>
                                        </p:tgtEl>
                                      </p:cBhvr>
                                    </p:animEffect>
                                  </p:childTnLst>
                                </p:cTn>
                              </p:par>
                              <p:par>
                                <p:cTn id="130" presetID="10" presetClass="entr" presetSubtype="0" fill="hold" nodeType="withEffect">
                                  <p:stCondLst>
                                    <p:cond delay="0"/>
                                  </p:stCondLst>
                                  <p:childTnLst>
                                    <p:set>
                                      <p:cBhvr>
                                        <p:cTn id="131" dur="1" fill="hold">
                                          <p:stCondLst>
                                            <p:cond delay="0"/>
                                          </p:stCondLst>
                                        </p:cTn>
                                        <p:tgtEl>
                                          <p:spTgt spid="74"/>
                                        </p:tgtEl>
                                        <p:attrNameLst>
                                          <p:attrName>style.visibility</p:attrName>
                                        </p:attrNameLst>
                                      </p:cBhvr>
                                      <p:to>
                                        <p:strVal val="visible"/>
                                      </p:to>
                                    </p:set>
                                    <p:animEffect transition="in" filter="fade">
                                      <p:cBhvr>
                                        <p:cTn id="132"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43" grpId="0"/>
      <p:bldP spid="55" grpId="0" animBg="1"/>
      <p:bldP spid="56" grpId="0" animBg="1"/>
      <p:bldP spid="57" grpId="0" animBg="1"/>
      <p:bldP spid="58" grpId="0" animBg="1"/>
      <p:bldP spid="59" grpId="0" animBg="1"/>
      <p:bldP spid="60" grpId="0" animBg="1"/>
      <p:bldP spid="61" grpId="0" animBg="1"/>
      <p:bldP spid="62" grpId="0" animBg="1"/>
      <p:bldP spid="63" grpId="0" animBg="1"/>
      <p:bldP spid="65" grpId="0"/>
      <p:bldP spid="67"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flow</a:t>
            </a:r>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717" y="1071516"/>
            <a:ext cx="1644565" cy="1644565"/>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642398" y="2551582"/>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pic>
        <p:nvPicPr>
          <p:cNvPr id="6" name="Graphique 5">
            <a:extLst>
              <a:ext uri="{FF2B5EF4-FFF2-40B4-BE49-F238E27FC236}">
                <a16:creationId xmlns:a16="http://schemas.microsoft.com/office/drawing/2014/main" id="{95982983-E03F-7EEC-BE95-3F477B8AD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83" y="3312060"/>
            <a:ext cx="1164011" cy="1164011"/>
          </a:xfrm>
          <a:prstGeom prst="rect">
            <a:avLst/>
          </a:prstGeom>
        </p:spPr>
      </p:pic>
      <p:pic>
        <p:nvPicPr>
          <p:cNvPr id="8" name="Graphique 7">
            <a:extLst>
              <a:ext uri="{FF2B5EF4-FFF2-40B4-BE49-F238E27FC236}">
                <a16:creationId xmlns:a16="http://schemas.microsoft.com/office/drawing/2014/main" id="{5EE72A24-78BD-C27B-5EFA-4B20507263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3728" y="3312060"/>
            <a:ext cx="1164011" cy="1164011"/>
          </a:xfrm>
          <a:prstGeom prst="rect">
            <a:avLst/>
          </a:prstGeom>
        </p:spPr>
      </p:pic>
      <p:pic>
        <p:nvPicPr>
          <p:cNvPr id="13" name="Graphique 12">
            <a:extLst>
              <a:ext uri="{FF2B5EF4-FFF2-40B4-BE49-F238E27FC236}">
                <a16:creationId xmlns:a16="http://schemas.microsoft.com/office/drawing/2014/main" id="{AC6D7883-684B-3FE6-F1E3-339AF395B2D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49473" y="3312059"/>
            <a:ext cx="1164011" cy="1164011"/>
          </a:xfrm>
          <a:prstGeom prst="rect">
            <a:avLst/>
          </a:prstGeom>
        </p:spPr>
      </p:pic>
    </p:spTree>
    <p:extLst>
      <p:ext uri="{BB962C8B-B14F-4D97-AF65-F5344CB8AC3E}">
        <p14:creationId xmlns:p14="http://schemas.microsoft.com/office/powerpoint/2010/main" val="2883975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a:t>
            </a:r>
            <a:r>
              <a:rPr lang="fr-FR" dirty="0" err="1"/>
              <a:t>events</a:t>
            </a:r>
            <a:endParaRPr lang="fr-FR" dirty="0"/>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717" y="1071516"/>
            <a:ext cx="1644565" cy="1644565"/>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642398" y="2551582"/>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grpSp>
        <p:nvGrpSpPr>
          <p:cNvPr id="17" name="Groupe 16">
            <a:extLst>
              <a:ext uri="{FF2B5EF4-FFF2-40B4-BE49-F238E27FC236}">
                <a16:creationId xmlns:a16="http://schemas.microsoft.com/office/drawing/2014/main" id="{9039A499-7D3A-6415-7347-8590119EDCBD}"/>
              </a:ext>
            </a:extLst>
          </p:cNvPr>
          <p:cNvGrpSpPr/>
          <p:nvPr/>
        </p:nvGrpSpPr>
        <p:grpSpPr>
          <a:xfrm>
            <a:off x="785006" y="3214240"/>
            <a:ext cx="1304742" cy="1232222"/>
            <a:chOff x="868720" y="3495172"/>
            <a:chExt cx="1007276" cy="951290"/>
          </a:xfrm>
        </p:grpSpPr>
        <p:sp>
          <p:nvSpPr>
            <p:cNvPr id="14" name="Forme libre : forme 13">
              <a:extLst>
                <a:ext uri="{FF2B5EF4-FFF2-40B4-BE49-F238E27FC236}">
                  <a16:creationId xmlns:a16="http://schemas.microsoft.com/office/drawing/2014/main" id="{68A2A34C-A4A6-6267-BF87-D05F61945EBB}"/>
                </a:ext>
              </a:extLst>
            </p:cNvPr>
            <p:cNvSpPr/>
            <p:nvPr/>
          </p:nvSpPr>
          <p:spPr>
            <a:xfrm>
              <a:off x="868720" y="3495172"/>
              <a:ext cx="1007276" cy="951290"/>
            </a:xfrm>
            <a:custGeom>
              <a:avLst/>
              <a:gdLst>
                <a:gd name="connsiteX0" fmla="*/ 895354 w 1007276"/>
                <a:gd name="connsiteY0" fmla="*/ 55961 h 951290"/>
                <a:gd name="connsiteX1" fmla="*/ 783432 w 1007276"/>
                <a:gd name="connsiteY1" fmla="*/ 55961 h 951290"/>
                <a:gd name="connsiteX2" fmla="*/ 783432 w 1007276"/>
                <a:gd name="connsiteY2" fmla="*/ 27981 h 951290"/>
                <a:gd name="connsiteX3" fmla="*/ 755451 w 1007276"/>
                <a:gd name="connsiteY3" fmla="*/ 0 h 951290"/>
                <a:gd name="connsiteX4" fmla="*/ 727471 w 1007276"/>
                <a:gd name="connsiteY4" fmla="*/ 27981 h 951290"/>
                <a:gd name="connsiteX5" fmla="*/ 727471 w 1007276"/>
                <a:gd name="connsiteY5" fmla="*/ 55961 h 951290"/>
                <a:gd name="connsiteX6" fmla="*/ 279806 w 1007276"/>
                <a:gd name="connsiteY6" fmla="*/ 55961 h 951290"/>
                <a:gd name="connsiteX7" fmla="*/ 279806 w 1007276"/>
                <a:gd name="connsiteY7" fmla="*/ 27981 h 951290"/>
                <a:gd name="connsiteX8" fmla="*/ 251826 w 1007276"/>
                <a:gd name="connsiteY8" fmla="*/ 0 h 951290"/>
                <a:gd name="connsiteX9" fmla="*/ 223845 w 1007276"/>
                <a:gd name="connsiteY9" fmla="*/ 27981 h 951290"/>
                <a:gd name="connsiteX10" fmla="*/ 223845 w 1007276"/>
                <a:gd name="connsiteY10" fmla="*/ 55961 h 951290"/>
                <a:gd name="connsiteX11" fmla="*/ 111922 w 1007276"/>
                <a:gd name="connsiteY11" fmla="*/ 55961 h 951290"/>
                <a:gd name="connsiteX12" fmla="*/ 0 w 1007276"/>
                <a:gd name="connsiteY12" fmla="*/ 167884 h 951290"/>
                <a:gd name="connsiteX13" fmla="*/ 0 w 1007276"/>
                <a:gd name="connsiteY13" fmla="*/ 839368 h 951290"/>
                <a:gd name="connsiteX14" fmla="*/ 111922 w 1007276"/>
                <a:gd name="connsiteY14" fmla="*/ 951290 h 951290"/>
                <a:gd name="connsiteX15" fmla="*/ 895354 w 1007276"/>
                <a:gd name="connsiteY15" fmla="*/ 951290 h 951290"/>
                <a:gd name="connsiteX16" fmla="*/ 1007277 w 1007276"/>
                <a:gd name="connsiteY16" fmla="*/ 839368 h 951290"/>
                <a:gd name="connsiteX17" fmla="*/ 1007277 w 1007276"/>
                <a:gd name="connsiteY17" fmla="*/ 167858 h 951290"/>
                <a:gd name="connsiteX18" fmla="*/ 895354 w 1007276"/>
                <a:gd name="connsiteY18" fmla="*/ 55936 h 951290"/>
                <a:gd name="connsiteX19" fmla="*/ 951316 w 1007276"/>
                <a:gd name="connsiteY19" fmla="*/ 279806 h 951290"/>
                <a:gd name="connsiteX20" fmla="*/ 643529 w 1007276"/>
                <a:gd name="connsiteY20" fmla="*/ 279806 h 951290"/>
                <a:gd name="connsiteX21" fmla="*/ 615548 w 1007276"/>
                <a:gd name="connsiteY21" fmla="*/ 307787 h 951290"/>
                <a:gd name="connsiteX22" fmla="*/ 643529 w 1007276"/>
                <a:gd name="connsiteY22" fmla="*/ 335767 h 951290"/>
                <a:gd name="connsiteX23" fmla="*/ 951316 w 1007276"/>
                <a:gd name="connsiteY23" fmla="*/ 335767 h 951290"/>
                <a:gd name="connsiteX24" fmla="*/ 951316 w 1007276"/>
                <a:gd name="connsiteY24" fmla="*/ 839393 h 951290"/>
                <a:gd name="connsiteX25" fmla="*/ 895354 w 1007276"/>
                <a:gd name="connsiteY25" fmla="*/ 895354 h 951290"/>
                <a:gd name="connsiteX26" fmla="*/ 111948 w 1007276"/>
                <a:gd name="connsiteY26" fmla="*/ 895354 h 951290"/>
                <a:gd name="connsiteX27" fmla="*/ 55987 w 1007276"/>
                <a:gd name="connsiteY27" fmla="*/ 839393 h 951290"/>
                <a:gd name="connsiteX28" fmla="*/ 55987 w 1007276"/>
                <a:gd name="connsiteY28" fmla="*/ 335742 h 951290"/>
                <a:gd name="connsiteX29" fmla="*/ 307812 w 1007276"/>
                <a:gd name="connsiteY29" fmla="*/ 335742 h 951290"/>
                <a:gd name="connsiteX30" fmla="*/ 335793 w 1007276"/>
                <a:gd name="connsiteY30" fmla="*/ 307761 h 951290"/>
                <a:gd name="connsiteX31" fmla="*/ 307812 w 1007276"/>
                <a:gd name="connsiteY31" fmla="*/ 279781 h 951290"/>
                <a:gd name="connsiteX32" fmla="*/ 55987 w 1007276"/>
                <a:gd name="connsiteY32" fmla="*/ 279781 h 951290"/>
                <a:gd name="connsiteX33" fmla="*/ 55987 w 1007276"/>
                <a:gd name="connsiteY33" fmla="*/ 167858 h 951290"/>
                <a:gd name="connsiteX34" fmla="*/ 111948 w 1007276"/>
                <a:gd name="connsiteY34" fmla="*/ 111897 h 951290"/>
                <a:gd name="connsiteX35" fmla="*/ 223870 w 1007276"/>
                <a:gd name="connsiteY35" fmla="*/ 111897 h 951290"/>
                <a:gd name="connsiteX36" fmla="*/ 223870 w 1007276"/>
                <a:gd name="connsiteY36" fmla="*/ 195839 h 951290"/>
                <a:gd name="connsiteX37" fmla="*/ 251851 w 1007276"/>
                <a:gd name="connsiteY37" fmla="*/ 223819 h 951290"/>
                <a:gd name="connsiteX38" fmla="*/ 279832 w 1007276"/>
                <a:gd name="connsiteY38" fmla="*/ 195839 h 951290"/>
                <a:gd name="connsiteX39" fmla="*/ 279832 w 1007276"/>
                <a:gd name="connsiteY39" fmla="*/ 111897 h 951290"/>
                <a:gd name="connsiteX40" fmla="*/ 727496 w 1007276"/>
                <a:gd name="connsiteY40" fmla="*/ 111897 h 951290"/>
                <a:gd name="connsiteX41" fmla="*/ 727496 w 1007276"/>
                <a:gd name="connsiteY41" fmla="*/ 195839 h 951290"/>
                <a:gd name="connsiteX42" fmla="*/ 755477 w 1007276"/>
                <a:gd name="connsiteY42" fmla="*/ 223819 h 951290"/>
                <a:gd name="connsiteX43" fmla="*/ 783457 w 1007276"/>
                <a:gd name="connsiteY43" fmla="*/ 195839 h 951290"/>
                <a:gd name="connsiteX44" fmla="*/ 783457 w 1007276"/>
                <a:gd name="connsiteY44" fmla="*/ 111897 h 951290"/>
                <a:gd name="connsiteX45" fmla="*/ 895380 w 1007276"/>
                <a:gd name="connsiteY45" fmla="*/ 111897 h 951290"/>
                <a:gd name="connsiteX46" fmla="*/ 951341 w 1007276"/>
                <a:gd name="connsiteY46" fmla="*/ 167858 h 951290"/>
                <a:gd name="connsiteX47" fmla="*/ 951341 w 1007276"/>
                <a:gd name="connsiteY47" fmla="*/ 279781 h 95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7276" h="951290">
                  <a:moveTo>
                    <a:pt x="895354" y="55961"/>
                  </a:moveTo>
                  <a:lnTo>
                    <a:pt x="783432" y="55961"/>
                  </a:lnTo>
                  <a:lnTo>
                    <a:pt x="783432" y="27981"/>
                  </a:lnTo>
                  <a:cubicBezTo>
                    <a:pt x="783432" y="12589"/>
                    <a:pt x="770843" y="0"/>
                    <a:pt x="755451" y="0"/>
                  </a:cubicBezTo>
                  <a:cubicBezTo>
                    <a:pt x="740059" y="0"/>
                    <a:pt x="727471" y="12589"/>
                    <a:pt x="727471" y="27981"/>
                  </a:cubicBezTo>
                  <a:lnTo>
                    <a:pt x="727471" y="55961"/>
                  </a:lnTo>
                  <a:lnTo>
                    <a:pt x="279806" y="55961"/>
                  </a:lnTo>
                  <a:lnTo>
                    <a:pt x="279806" y="27981"/>
                  </a:lnTo>
                  <a:cubicBezTo>
                    <a:pt x="279806" y="12589"/>
                    <a:pt x="267217" y="0"/>
                    <a:pt x="251826" y="0"/>
                  </a:cubicBezTo>
                  <a:cubicBezTo>
                    <a:pt x="236434" y="0"/>
                    <a:pt x="223845" y="12589"/>
                    <a:pt x="223845" y="27981"/>
                  </a:cubicBezTo>
                  <a:lnTo>
                    <a:pt x="223845" y="55961"/>
                  </a:lnTo>
                  <a:lnTo>
                    <a:pt x="111922" y="55961"/>
                  </a:lnTo>
                  <a:cubicBezTo>
                    <a:pt x="50075" y="55961"/>
                    <a:pt x="0" y="106036"/>
                    <a:pt x="0" y="167884"/>
                  </a:cubicBezTo>
                  <a:lnTo>
                    <a:pt x="0" y="839368"/>
                  </a:lnTo>
                  <a:cubicBezTo>
                    <a:pt x="0" y="901190"/>
                    <a:pt x="50075" y="951290"/>
                    <a:pt x="111922" y="951290"/>
                  </a:cubicBezTo>
                  <a:lnTo>
                    <a:pt x="895354" y="951290"/>
                  </a:lnTo>
                  <a:cubicBezTo>
                    <a:pt x="957202" y="951290"/>
                    <a:pt x="1007277" y="901216"/>
                    <a:pt x="1007277" y="839368"/>
                  </a:cubicBezTo>
                  <a:lnTo>
                    <a:pt x="1007277" y="167858"/>
                  </a:lnTo>
                  <a:cubicBezTo>
                    <a:pt x="1007277" y="106010"/>
                    <a:pt x="957202" y="55936"/>
                    <a:pt x="895354" y="55936"/>
                  </a:cubicBezTo>
                  <a:close/>
                  <a:moveTo>
                    <a:pt x="951316" y="279806"/>
                  </a:moveTo>
                  <a:lnTo>
                    <a:pt x="643529" y="279806"/>
                  </a:lnTo>
                  <a:cubicBezTo>
                    <a:pt x="628137" y="279806"/>
                    <a:pt x="615548" y="292395"/>
                    <a:pt x="615548" y="307787"/>
                  </a:cubicBezTo>
                  <a:cubicBezTo>
                    <a:pt x="615548" y="323179"/>
                    <a:pt x="628137" y="335767"/>
                    <a:pt x="643529" y="335767"/>
                  </a:cubicBezTo>
                  <a:lnTo>
                    <a:pt x="951316" y="335767"/>
                  </a:lnTo>
                  <a:lnTo>
                    <a:pt x="951316" y="839393"/>
                  </a:lnTo>
                  <a:cubicBezTo>
                    <a:pt x="951316" y="870177"/>
                    <a:pt x="926138" y="895354"/>
                    <a:pt x="895354" y="895354"/>
                  </a:cubicBezTo>
                  <a:lnTo>
                    <a:pt x="111948" y="895354"/>
                  </a:lnTo>
                  <a:cubicBezTo>
                    <a:pt x="81164" y="895354"/>
                    <a:pt x="55987" y="870177"/>
                    <a:pt x="55987" y="839393"/>
                  </a:cubicBezTo>
                  <a:lnTo>
                    <a:pt x="55987" y="335742"/>
                  </a:lnTo>
                  <a:lnTo>
                    <a:pt x="307812" y="335742"/>
                  </a:lnTo>
                  <a:cubicBezTo>
                    <a:pt x="323204" y="335742"/>
                    <a:pt x="335793" y="323153"/>
                    <a:pt x="335793" y="307761"/>
                  </a:cubicBezTo>
                  <a:cubicBezTo>
                    <a:pt x="335793" y="292369"/>
                    <a:pt x="323204" y="279781"/>
                    <a:pt x="307812" y="279781"/>
                  </a:cubicBezTo>
                  <a:lnTo>
                    <a:pt x="55987" y="279781"/>
                  </a:lnTo>
                  <a:lnTo>
                    <a:pt x="55987" y="167858"/>
                  </a:lnTo>
                  <a:cubicBezTo>
                    <a:pt x="55987" y="137074"/>
                    <a:pt x="81164" y="111897"/>
                    <a:pt x="111948" y="111897"/>
                  </a:cubicBezTo>
                  <a:lnTo>
                    <a:pt x="223870" y="111897"/>
                  </a:lnTo>
                  <a:lnTo>
                    <a:pt x="223870" y="195839"/>
                  </a:lnTo>
                  <a:cubicBezTo>
                    <a:pt x="223870" y="211231"/>
                    <a:pt x="236459" y="223819"/>
                    <a:pt x="251851" y="223819"/>
                  </a:cubicBezTo>
                  <a:cubicBezTo>
                    <a:pt x="267243" y="223819"/>
                    <a:pt x="279832" y="211231"/>
                    <a:pt x="279832" y="195839"/>
                  </a:cubicBezTo>
                  <a:lnTo>
                    <a:pt x="279832" y="111897"/>
                  </a:lnTo>
                  <a:lnTo>
                    <a:pt x="727496" y="111897"/>
                  </a:lnTo>
                  <a:lnTo>
                    <a:pt x="727496" y="195839"/>
                  </a:lnTo>
                  <a:cubicBezTo>
                    <a:pt x="727496" y="211231"/>
                    <a:pt x="740085" y="223819"/>
                    <a:pt x="755477" y="223819"/>
                  </a:cubicBezTo>
                  <a:cubicBezTo>
                    <a:pt x="770869" y="223819"/>
                    <a:pt x="783457" y="211231"/>
                    <a:pt x="783457" y="195839"/>
                  </a:cubicBezTo>
                  <a:lnTo>
                    <a:pt x="783457" y="111897"/>
                  </a:lnTo>
                  <a:lnTo>
                    <a:pt x="895380" y="111897"/>
                  </a:lnTo>
                  <a:cubicBezTo>
                    <a:pt x="926164" y="111897"/>
                    <a:pt x="951341" y="137074"/>
                    <a:pt x="951341" y="167858"/>
                  </a:cubicBezTo>
                  <a:lnTo>
                    <a:pt x="951341" y="279781"/>
                  </a:lnTo>
                  <a:close/>
                </a:path>
              </a:pathLst>
            </a:custGeom>
            <a:solidFill>
              <a:srgbClr val="FFFFFF"/>
            </a:solidFill>
            <a:ln w="2530"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1C17A425-B17E-EF64-2F0C-ABF260A5D743}"/>
                </a:ext>
              </a:extLst>
            </p:cNvPr>
            <p:cNvSpPr/>
            <p:nvPr/>
          </p:nvSpPr>
          <p:spPr>
            <a:xfrm>
              <a:off x="1176481" y="3785694"/>
              <a:ext cx="483959" cy="544615"/>
            </a:xfrm>
            <a:custGeom>
              <a:avLst/>
              <a:gdLst>
                <a:gd name="connsiteX0" fmla="*/ 146376 w 483959"/>
                <a:gd name="connsiteY0" fmla="*/ 138948 h 544615"/>
                <a:gd name="connsiteX1" fmla="*/ 122880 w 483959"/>
                <a:gd name="connsiteY1" fmla="*/ 108444 h 544615"/>
                <a:gd name="connsiteX2" fmla="*/ 139954 w 483959"/>
                <a:gd name="connsiteY2" fmla="*/ 84948 h 544615"/>
                <a:gd name="connsiteX3" fmla="*/ 139954 w 483959"/>
                <a:gd name="connsiteY3" fmla="*/ 96696 h 544615"/>
                <a:gd name="connsiteX4" fmla="*/ 152823 w 483959"/>
                <a:gd name="connsiteY4" fmla="*/ 109565 h 544615"/>
                <a:gd name="connsiteX5" fmla="*/ 161768 w 483959"/>
                <a:gd name="connsiteY5" fmla="*/ 105921 h 544615"/>
                <a:gd name="connsiteX6" fmla="*/ 204580 w 483959"/>
                <a:gd name="connsiteY6" fmla="*/ 63950 h 544615"/>
                <a:gd name="connsiteX7" fmla="*/ 204580 w 483959"/>
                <a:gd name="connsiteY7" fmla="*/ 45755 h 544615"/>
                <a:gd name="connsiteX8" fmla="*/ 161768 w 483959"/>
                <a:gd name="connsiteY8" fmla="*/ 3784 h 544615"/>
                <a:gd name="connsiteX9" fmla="*/ 143573 w 483959"/>
                <a:gd name="connsiteY9" fmla="*/ 3784 h 544615"/>
                <a:gd name="connsiteX10" fmla="*/ 139929 w 483959"/>
                <a:gd name="connsiteY10" fmla="*/ 12729 h 544615"/>
                <a:gd name="connsiteX11" fmla="*/ 139929 w 483959"/>
                <a:gd name="connsiteY11" fmla="*/ 27280 h 544615"/>
                <a:gd name="connsiteX12" fmla="*/ 67174 w 483959"/>
                <a:gd name="connsiteY12" fmla="*/ 103653 h 544615"/>
                <a:gd name="connsiteX13" fmla="*/ 89548 w 483959"/>
                <a:gd name="connsiteY13" fmla="*/ 168279 h 544615"/>
                <a:gd name="connsiteX14" fmla="*/ 42812 w 483959"/>
                <a:gd name="connsiteY14" fmla="*/ 216697 h 544615"/>
                <a:gd name="connsiteX15" fmla="*/ 27981 w 483959"/>
                <a:gd name="connsiteY15" fmla="*/ 209995 h 544615"/>
                <a:gd name="connsiteX16" fmla="*/ 17074 w 483959"/>
                <a:gd name="connsiteY16" fmla="*/ 209434 h 544615"/>
                <a:gd name="connsiteX17" fmla="*/ 7849 w 483959"/>
                <a:gd name="connsiteY17" fmla="*/ 228190 h 544615"/>
                <a:gd name="connsiteX18" fmla="*/ 32185 w 483959"/>
                <a:gd name="connsiteY18" fmla="*/ 293656 h 544615"/>
                <a:gd name="connsiteX19" fmla="*/ 50661 w 483959"/>
                <a:gd name="connsiteY19" fmla="*/ 301199 h 544615"/>
                <a:gd name="connsiteX20" fmla="*/ 63530 w 483959"/>
                <a:gd name="connsiteY20" fmla="*/ 296434 h 544615"/>
                <a:gd name="connsiteX21" fmla="*/ 70793 w 483959"/>
                <a:gd name="connsiteY21" fmla="*/ 286929 h 544615"/>
                <a:gd name="connsiteX22" fmla="*/ 76679 w 483959"/>
                <a:gd name="connsiteY22" fmla="*/ 270135 h 544615"/>
                <a:gd name="connsiteX23" fmla="*/ 269740 w 483959"/>
                <a:gd name="connsiteY23" fmla="*/ 197100 h 544615"/>
                <a:gd name="connsiteX24" fmla="*/ 346114 w 483959"/>
                <a:gd name="connsiteY24" fmla="*/ 278239 h 544615"/>
                <a:gd name="connsiteX25" fmla="*/ 342750 w 483959"/>
                <a:gd name="connsiteY25" fmla="*/ 389881 h 544615"/>
                <a:gd name="connsiteX26" fmla="*/ 342189 w 483959"/>
                <a:gd name="connsiteY26" fmla="*/ 391002 h 544615"/>
                <a:gd name="connsiteX27" fmla="*/ 220762 w 483959"/>
                <a:gd name="connsiteY27" fmla="*/ 464878 h 544615"/>
                <a:gd name="connsiteX28" fmla="*/ 27981 w 483959"/>
                <a:gd name="connsiteY28" fmla="*/ 464878 h 544615"/>
                <a:gd name="connsiteX29" fmla="*/ 0 w 483959"/>
                <a:gd name="connsiteY29" fmla="*/ 492859 h 544615"/>
                <a:gd name="connsiteX30" fmla="*/ 27981 w 483959"/>
                <a:gd name="connsiteY30" fmla="*/ 520840 h 544615"/>
                <a:gd name="connsiteX31" fmla="*/ 419684 w 483959"/>
                <a:gd name="connsiteY31" fmla="*/ 520840 h 544615"/>
                <a:gd name="connsiteX32" fmla="*/ 419684 w 483959"/>
                <a:gd name="connsiteY32" fmla="*/ 532587 h 544615"/>
                <a:gd name="connsiteX33" fmla="*/ 431992 w 483959"/>
                <a:gd name="connsiteY33" fmla="*/ 544616 h 544615"/>
                <a:gd name="connsiteX34" fmla="*/ 440376 w 483959"/>
                <a:gd name="connsiteY34" fmla="*/ 540971 h 544615"/>
                <a:gd name="connsiteX35" fmla="*/ 480385 w 483959"/>
                <a:gd name="connsiteY35" fmla="*/ 501523 h 544615"/>
                <a:gd name="connsiteX36" fmla="*/ 480385 w 483959"/>
                <a:gd name="connsiteY36" fmla="*/ 484450 h 544615"/>
                <a:gd name="connsiteX37" fmla="*/ 480385 w 483959"/>
                <a:gd name="connsiteY37" fmla="*/ 484169 h 544615"/>
                <a:gd name="connsiteX38" fmla="*/ 440376 w 483959"/>
                <a:gd name="connsiteY38" fmla="*/ 444441 h 544615"/>
                <a:gd name="connsiteX39" fmla="*/ 423302 w 483959"/>
                <a:gd name="connsiteY39" fmla="*/ 444441 h 544615"/>
                <a:gd name="connsiteX40" fmla="*/ 419658 w 483959"/>
                <a:gd name="connsiteY40" fmla="*/ 452825 h 544615"/>
                <a:gd name="connsiteX41" fmla="*/ 419658 w 483959"/>
                <a:gd name="connsiteY41" fmla="*/ 464853 h 544615"/>
                <a:gd name="connsiteX42" fmla="*/ 360053 w 483959"/>
                <a:gd name="connsiteY42" fmla="*/ 464853 h 544615"/>
                <a:gd name="connsiteX43" fmla="*/ 393920 w 483959"/>
                <a:gd name="connsiteY43" fmla="*/ 412816 h 544615"/>
                <a:gd name="connsiteX44" fmla="*/ 398405 w 483959"/>
                <a:gd name="connsiteY44" fmla="*/ 258642 h 544615"/>
                <a:gd name="connsiteX45" fmla="*/ 292650 w 483959"/>
                <a:gd name="connsiteY45" fmla="*/ 146159 h 544615"/>
                <a:gd name="connsiteX46" fmla="*/ 146325 w 483959"/>
                <a:gd name="connsiteY46" fmla="*/ 138897 h 544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959" h="544615">
                  <a:moveTo>
                    <a:pt x="146376" y="138948"/>
                  </a:moveTo>
                  <a:cubicBezTo>
                    <a:pt x="131825" y="136425"/>
                    <a:pt x="121479" y="123275"/>
                    <a:pt x="122880" y="108444"/>
                  </a:cubicBezTo>
                  <a:cubicBezTo>
                    <a:pt x="123721" y="97818"/>
                    <a:pt x="130423" y="88847"/>
                    <a:pt x="139954" y="84948"/>
                  </a:cubicBezTo>
                  <a:lnTo>
                    <a:pt x="139954" y="96696"/>
                  </a:lnTo>
                  <a:cubicBezTo>
                    <a:pt x="139954" y="103679"/>
                    <a:pt x="145560" y="109565"/>
                    <a:pt x="152823" y="109565"/>
                  </a:cubicBezTo>
                  <a:cubicBezTo>
                    <a:pt x="156187" y="109565"/>
                    <a:pt x="159525" y="108164"/>
                    <a:pt x="161768" y="105921"/>
                  </a:cubicBezTo>
                  <a:lnTo>
                    <a:pt x="204580" y="63950"/>
                  </a:lnTo>
                  <a:cubicBezTo>
                    <a:pt x="209625" y="58905"/>
                    <a:pt x="209625" y="50801"/>
                    <a:pt x="204580" y="45755"/>
                  </a:cubicBezTo>
                  <a:lnTo>
                    <a:pt x="161768" y="3784"/>
                  </a:lnTo>
                  <a:cubicBezTo>
                    <a:pt x="156722" y="-1261"/>
                    <a:pt x="148618" y="-1261"/>
                    <a:pt x="143573" y="3784"/>
                  </a:cubicBezTo>
                  <a:cubicBezTo>
                    <a:pt x="141330" y="6027"/>
                    <a:pt x="139929" y="9391"/>
                    <a:pt x="139929" y="12729"/>
                  </a:cubicBezTo>
                  <a:lnTo>
                    <a:pt x="139929" y="27280"/>
                  </a:lnTo>
                  <a:cubicBezTo>
                    <a:pt x="101041" y="32606"/>
                    <a:pt x="70818" y="64205"/>
                    <a:pt x="67174" y="103653"/>
                  </a:cubicBezTo>
                  <a:cubicBezTo>
                    <a:pt x="64931" y="128270"/>
                    <a:pt x="73621" y="151230"/>
                    <a:pt x="89548" y="168279"/>
                  </a:cubicBezTo>
                  <a:cubicBezTo>
                    <a:pt x="71633" y="181428"/>
                    <a:pt x="55681" y="197661"/>
                    <a:pt x="42812" y="216697"/>
                  </a:cubicBezTo>
                  <a:lnTo>
                    <a:pt x="27981" y="209995"/>
                  </a:lnTo>
                  <a:cubicBezTo>
                    <a:pt x="24617" y="208313"/>
                    <a:pt x="20718" y="208313"/>
                    <a:pt x="17074" y="209434"/>
                  </a:cubicBezTo>
                  <a:cubicBezTo>
                    <a:pt x="9250" y="212237"/>
                    <a:pt x="5326" y="220621"/>
                    <a:pt x="7849" y="228190"/>
                  </a:cubicBezTo>
                  <a:lnTo>
                    <a:pt x="32185" y="293656"/>
                  </a:lnTo>
                  <a:cubicBezTo>
                    <a:pt x="35269" y="300639"/>
                    <a:pt x="43372" y="304003"/>
                    <a:pt x="50661" y="301199"/>
                  </a:cubicBezTo>
                  <a:lnTo>
                    <a:pt x="63530" y="296434"/>
                  </a:lnTo>
                  <a:cubicBezTo>
                    <a:pt x="67174" y="294472"/>
                    <a:pt x="69977" y="291108"/>
                    <a:pt x="70793" y="286929"/>
                  </a:cubicBezTo>
                  <a:cubicBezTo>
                    <a:pt x="72474" y="281322"/>
                    <a:pt x="74437" y="275461"/>
                    <a:pt x="76679" y="270135"/>
                  </a:cubicBezTo>
                  <a:cubicBezTo>
                    <a:pt x="109705" y="196820"/>
                    <a:pt x="196145" y="164099"/>
                    <a:pt x="269740" y="197100"/>
                  </a:cubicBezTo>
                  <a:cubicBezTo>
                    <a:pt x="305264" y="213053"/>
                    <a:pt x="332404" y="241874"/>
                    <a:pt x="346114" y="278239"/>
                  </a:cubicBezTo>
                  <a:cubicBezTo>
                    <a:pt x="360104" y="314884"/>
                    <a:pt x="358702" y="354358"/>
                    <a:pt x="342750" y="389881"/>
                  </a:cubicBezTo>
                  <a:cubicBezTo>
                    <a:pt x="342470" y="390161"/>
                    <a:pt x="342470" y="390442"/>
                    <a:pt x="342189" y="391002"/>
                  </a:cubicBezTo>
                  <a:cubicBezTo>
                    <a:pt x="320936" y="437458"/>
                    <a:pt x="271957" y="464878"/>
                    <a:pt x="220762" y="464878"/>
                  </a:cubicBezTo>
                  <a:lnTo>
                    <a:pt x="27981" y="464878"/>
                  </a:lnTo>
                  <a:cubicBezTo>
                    <a:pt x="12589" y="464878"/>
                    <a:pt x="0" y="477467"/>
                    <a:pt x="0" y="492859"/>
                  </a:cubicBezTo>
                  <a:cubicBezTo>
                    <a:pt x="0" y="508251"/>
                    <a:pt x="12589" y="520840"/>
                    <a:pt x="27981" y="520840"/>
                  </a:cubicBezTo>
                  <a:lnTo>
                    <a:pt x="419684" y="520840"/>
                  </a:lnTo>
                  <a:lnTo>
                    <a:pt x="419684" y="532587"/>
                  </a:lnTo>
                  <a:cubicBezTo>
                    <a:pt x="419684" y="539290"/>
                    <a:pt x="425290" y="544616"/>
                    <a:pt x="431992" y="544616"/>
                  </a:cubicBezTo>
                  <a:cubicBezTo>
                    <a:pt x="435076" y="544616"/>
                    <a:pt x="438159" y="543214"/>
                    <a:pt x="440376" y="540971"/>
                  </a:cubicBezTo>
                  <a:lnTo>
                    <a:pt x="480385" y="501523"/>
                  </a:lnTo>
                  <a:cubicBezTo>
                    <a:pt x="485150" y="496758"/>
                    <a:pt x="485150" y="489215"/>
                    <a:pt x="480385" y="484450"/>
                  </a:cubicBezTo>
                  <a:lnTo>
                    <a:pt x="480385" y="484169"/>
                  </a:lnTo>
                  <a:lnTo>
                    <a:pt x="440376" y="444441"/>
                  </a:lnTo>
                  <a:cubicBezTo>
                    <a:pt x="435611" y="439676"/>
                    <a:pt x="428068" y="439676"/>
                    <a:pt x="423302" y="444441"/>
                  </a:cubicBezTo>
                  <a:cubicBezTo>
                    <a:pt x="421060" y="446683"/>
                    <a:pt x="419658" y="449767"/>
                    <a:pt x="419658" y="452825"/>
                  </a:cubicBezTo>
                  <a:lnTo>
                    <a:pt x="419658" y="464853"/>
                  </a:lnTo>
                  <a:lnTo>
                    <a:pt x="360053" y="464853"/>
                  </a:lnTo>
                  <a:cubicBezTo>
                    <a:pt x="373763" y="449741"/>
                    <a:pt x="385230" y="432107"/>
                    <a:pt x="393920" y="412816"/>
                  </a:cubicBezTo>
                  <a:cubicBezTo>
                    <a:pt x="416014" y="363863"/>
                    <a:pt x="417696" y="308997"/>
                    <a:pt x="398405" y="258642"/>
                  </a:cubicBezTo>
                  <a:cubicBezTo>
                    <a:pt x="379369" y="208287"/>
                    <a:pt x="341603" y="168253"/>
                    <a:pt x="292650" y="146159"/>
                  </a:cubicBezTo>
                  <a:cubicBezTo>
                    <a:pt x="244792" y="124626"/>
                    <a:pt x="192755" y="123505"/>
                    <a:pt x="146325" y="138897"/>
                  </a:cubicBezTo>
                  <a:close/>
                </a:path>
              </a:pathLst>
            </a:custGeom>
            <a:solidFill>
              <a:srgbClr val="FFFFFF"/>
            </a:solidFill>
            <a:ln w="253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864F56F9-7197-2368-8FC6-40182D73405F}"/>
                </a:ext>
              </a:extLst>
            </p:cNvPr>
            <p:cNvSpPr/>
            <p:nvPr/>
          </p:nvSpPr>
          <p:spPr>
            <a:xfrm>
              <a:off x="1064584" y="4250623"/>
              <a:ext cx="55961" cy="55961"/>
            </a:xfrm>
            <a:custGeom>
              <a:avLst/>
              <a:gdLst>
                <a:gd name="connsiteX0" fmla="*/ 55961 w 55961"/>
                <a:gd name="connsiteY0" fmla="*/ 27981 h 55961"/>
                <a:gd name="connsiteX1" fmla="*/ 27981 w 55961"/>
                <a:gd name="connsiteY1" fmla="*/ 55961 h 55961"/>
                <a:gd name="connsiteX2" fmla="*/ 0 w 55961"/>
                <a:gd name="connsiteY2" fmla="*/ 27981 h 55961"/>
                <a:gd name="connsiteX3" fmla="*/ 27981 w 55961"/>
                <a:gd name="connsiteY3" fmla="*/ 0 h 55961"/>
                <a:gd name="connsiteX4" fmla="*/ 55961 w 55961"/>
                <a:gd name="connsiteY4" fmla="*/ 27981 h 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 h="55961">
                  <a:moveTo>
                    <a:pt x="55961" y="27981"/>
                  </a:moveTo>
                  <a:cubicBezTo>
                    <a:pt x="55961" y="43434"/>
                    <a:pt x="43434" y="55961"/>
                    <a:pt x="27981" y="55961"/>
                  </a:cubicBezTo>
                  <a:cubicBezTo>
                    <a:pt x="12527" y="55961"/>
                    <a:pt x="0" y="43434"/>
                    <a:pt x="0" y="27981"/>
                  </a:cubicBezTo>
                  <a:cubicBezTo>
                    <a:pt x="0" y="12527"/>
                    <a:pt x="12527" y="0"/>
                    <a:pt x="27981" y="0"/>
                  </a:cubicBezTo>
                  <a:cubicBezTo>
                    <a:pt x="43434" y="0"/>
                    <a:pt x="55961" y="12527"/>
                    <a:pt x="55961" y="27981"/>
                  </a:cubicBezTo>
                  <a:close/>
                </a:path>
              </a:pathLst>
            </a:custGeom>
            <a:solidFill>
              <a:srgbClr val="FFFFFF"/>
            </a:solidFill>
            <a:ln w="2530" cap="flat">
              <a:noFill/>
              <a:prstDash val="solid"/>
              <a:miter/>
            </a:ln>
          </p:spPr>
          <p:txBody>
            <a:bodyPr rtlCol="0" anchor="ctr"/>
            <a:lstStyle/>
            <a:p>
              <a:endParaRPr lang="fr-FR"/>
            </a:p>
          </p:txBody>
        </p:sp>
      </p:grpSp>
      <p:pic>
        <p:nvPicPr>
          <p:cNvPr id="11" name="Graphique 10">
            <a:extLst>
              <a:ext uri="{FF2B5EF4-FFF2-40B4-BE49-F238E27FC236}">
                <a16:creationId xmlns:a16="http://schemas.microsoft.com/office/drawing/2014/main" id="{86DEC307-512B-52B4-35EB-931836927C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754" y="3214240"/>
            <a:ext cx="1304743" cy="1214786"/>
          </a:xfrm>
          <a:prstGeom prst="rect">
            <a:avLst/>
          </a:prstGeom>
        </p:spPr>
      </p:pic>
      <p:pic>
        <p:nvPicPr>
          <p:cNvPr id="19" name="Graphique 18">
            <a:extLst>
              <a:ext uri="{FF2B5EF4-FFF2-40B4-BE49-F238E27FC236}">
                <a16:creationId xmlns:a16="http://schemas.microsoft.com/office/drawing/2014/main" id="{AB889C83-06E3-C966-CCF8-69EA4AF244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4503" y="3214240"/>
            <a:ext cx="1304742" cy="1304742"/>
          </a:xfrm>
          <a:prstGeom prst="rect">
            <a:avLst/>
          </a:prstGeom>
        </p:spPr>
      </p:pic>
      <p:pic>
        <p:nvPicPr>
          <p:cNvPr id="21" name="Graphique 20">
            <a:extLst>
              <a:ext uri="{FF2B5EF4-FFF2-40B4-BE49-F238E27FC236}">
                <a16:creationId xmlns:a16="http://schemas.microsoft.com/office/drawing/2014/main" id="{635F6506-7EC3-A7F3-242F-EDC2CA92C9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54251" y="3124284"/>
            <a:ext cx="1304742" cy="1304742"/>
          </a:xfrm>
          <a:prstGeom prst="rect">
            <a:avLst/>
          </a:prstGeom>
        </p:spPr>
      </p:pic>
    </p:spTree>
    <p:extLst>
      <p:ext uri="{BB962C8B-B14F-4D97-AF65-F5344CB8AC3E}">
        <p14:creationId xmlns:p14="http://schemas.microsoft.com/office/powerpoint/2010/main" val="25057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7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résumé</a:t>
            </a:r>
          </a:p>
        </p:txBody>
      </p:sp>
      <p:pic>
        <p:nvPicPr>
          <p:cNvPr id="2" name="Graphique 1">
            <a:extLst>
              <a:ext uri="{FF2B5EF4-FFF2-40B4-BE49-F238E27FC236}">
                <a16:creationId xmlns:a16="http://schemas.microsoft.com/office/drawing/2014/main" id="{1AC5FF2F-03FA-C3E7-06A9-49ED09EB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717" y="1071516"/>
            <a:ext cx="1644565" cy="1644565"/>
          </a:xfrm>
          <a:prstGeom prst="rect">
            <a:avLst/>
          </a:prstGeom>
        </p:spPr>
      </p:pic>
      <p:sp>
        <p:nvSpPr>
          <p:cNvPr id="3" name="Google Shape;491;p35">
            <a:extLst>
              <a:ext uri="{FF2B5EF4-FFF2-40B4-BE49-F238E27FC236}">
                <a16:creationId xmlns:a16="http://schemas.microsoft.com/office/drawing/2014/main" id="{EA422B54-39E1-0082-7191-7AD5B57DBE86}"/>
              </a:ext>
            </a:extLst>
          </p:cNvPr>
          <p:cNvSpPr txBox="1">
            <a:spLocks/>
          </p:cNvSpPr>
          <p:nvPr>
            <p:custDataLst>
              <p:tags r:id="rId2"/>
            </p:custDataLst>
          </p:nvPr>
        </p:nvSpPr>
        <p:spPr>
          <a:xfrm>
            <a:off x="3642398" y="2551582"/>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grpSp>
        <p:nvGrpSpPr>
          <p:cNvPr id="4" name="Graphique 3">
            <a:extLst>
              <a:ext uri="{FF2B5EF4-FFF2-40B4-BE49-F238E27FC236}">
                <a16:creationId xmlns:a16="http://schemas.microsoft.com/office/drawing/2014/main" id="{7885C0B2-0E03-0B6D-7EB3-50C090CF3C47}"/>
              </a:ext>
            </a:extLst>
          </p:cNvPr>
          <p:cNvGrpSpPr/>
          <p:nvPr/>
        </p:nvGrpSpPr>
        <p:grpSpPr>
          <a:xfrm>
            <a:off x="354525" y="3178264"/>
            <a:ext cx="572700" cy="572700"/>
            <a:chOff x="3087901" y="1483652"/>
            <a:chExt cx="1176759" cy="1176759"/>
          </a:xfrm>
          <a:solidFill>
            <a:srgbClr val="FFFFFF"/>
          </a:solidFill>
        </p:grpSpPr>
        <p:sp>
          <p:nvSpPr>
            <p:cNvPr id="6" name="Forme libre : forme 5">
              <a:extLst>
                <a:ext uri="{FF2B5EF4-FFF2-40B4-BE49-F238E27FC236}">
                  <a16:creationId xmlns:a16="http://schemas.microsoft.com/office/drawing/2014/main" id="{79964DE1-A0AB-EB25-E9D3-D6878049A8C9}"/>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5B311A69-CB75-54F3-AA0A-89F593F6D22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8" name="Graphique 3">
            <a:extLst>
              <a:ext uri="{FF2B5EF4-FFF2-40B4-BE49-F238E27FC236}">
                <a16:creationId xmlns:a16="http://schemas.microsoft.com/office/drawing/2014/main" id="{16BE25E7-84BD-F6FD-9E5E-84939B4380FA}"/>
              </a:ext>
            </a:extLst>
          </p:cNvPr>
          <p:cNvGrpSpPr/>
          <p:nvPr/>
        </p:nvGrpSpPr>
        <p:grpSpPr>
          <a:xfrm>
            <a:off x="953820" y="3175968"/>
            <a:ext cx="572700" cy="572700"/>
            <a:chOff x="3087901" y="1483652"/>
            <a:chExt cx="1176759" cy="1176759"/>
          </a:xfrm>
          <a:solidFill>
            <a:schemeClr val="tx2">
              <a:lumMod val="75000"/>
            </a:schemeClr>
          </a:solidFill>
        </p:grpSpPr>
        <p:sp>
          <p:nvSpPr>
            <p:cNvPr id="9" name="Forme libre : forme 8">
              <a:extLst>
                <a:ext uri="{FF2B5EF4-FFF2-40B4-BE49-F238E27FC236}">
                  <a16:creationId xmlns:a16="http://schemas.microsoft.com/office/drawing/2014/main" id="{31F5F5B0-D155-313A-7D34-8E684E4AE3A9}"/>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82B03FAC-1659-EA52-8117-52CA68D5AA5B}"/>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2" name="Graphique 3">
            <a:extLst>
              <a:ext uri="{FF2B5EF4-FFF2-40B4-BE49-F238E27FC236}">
                <a16:creationId xmlns:a16="http://schemas.microsoft.com/office/drawing/2014/main" id="{940D21E6-58B1-24B6-157F-ABA39496FE10}"/>
              </a:ext>
            </a:extLst>
          </p:cNvPr>
          <p:cNvGrpSpPr/>
          <p:nvPr/>
        </p:nvGrpSpPr>
        <p:grpSpPr>
          <a:xfrm>
            <a:off x="1553115" y="3175968"/>
            <a:ext cx="572700" cy="572700"/>
            <a:chOff x="3087901" y="1483652"/>
            <a:chExt cx="1176759" cy="1176759"/>
          </a:xfrm>
          <a:solidFill>
            <a:srgbClr val="00B050"/>
          </a:solidFill>
        </p:grpSpPr>
        <p:sp>
          <p:nvSpPr>
            <p:cNvPr id="13" name="Forme libre : forme 12">
              <a:extLst>
                <a:ext uri="{FF2B5EF4-FFF2-40B4-BE49-F238E27FC236}">
                  <a16:creationId xmlns:a16="http://schemas.microsoft.com/office/drawing/2014/main" id="{0E9B787F-C47A-C786-711F-CAB011AB6389}"/>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AFC2D312-7E84-5B03-AE53-E552757ADDC8}"/>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0" name="Graphique 3">
            <a:extLst>
              <a:ext uri="{FF2B5EF4-FFF2-40B4-BE49-F238E27FC236}">
                <a16:creationId xmlns:a16="http://schemas.microsoft.com/office/drawing/2014/main" id="{0BBED149-E31C-B19A-90F0-CED7E7531471}"/>
              </a:ext>
            </a:extLst>
          </p:cNvPr>
          <p:cNvGrpSpPr/>
          <p:nvPr/>
        </p:nvGrpSpPr>
        <p:grpSpPr>
          <a:xfrm>
            <a:off x="329997" y="3811829"/>
            <a:ext cx="572700" cy="572700"/>
            <a:chOff x="3087901" y="1483652"/>
            <a:chExt cx="1176759" cy="1176759"/>
          </a:xfrm>
          <a:solidFill>
            <a:srgbClr val="00B0F0"/>
          </a:solidFill>
        </p:grpSpPr>
        <p:sp>
          <p:nvSpPr>
            <p:cNvPr id="22" name="Forme libre : forme 21">
              <a:extLst>
                <a:ext uri="{FF2B5EF4-FFF2-40B4-BE49-F238E27FC236}">
                  <a16:creationId xmlns:a16="http://schemas.microsoft.com/office/drawing/2014/main" id="{0113E1EF-B5C4-C9EA-4E20-EC427F91B970}"/>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F2933BB6-1B80-9729-A84F-6832AC583904}"/>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4" name="Graphique 3">
            <a:extLst>
              <a:ext uri="{FF2B5EF4-FFF2-40B4-BE49-F238E27FC236}">
                <a16:creationId xmlns:a16="http://schemas.microsoft.com/office/drawing/2014/main" id="{2175DB00-DB5B-16B0-B892-C2D6221C5077}"/>
              </a:ext>
            </a:extLst>
          </p:cNvPr>
          <p:cNvGrpSpPr/>
          <p:nvPr/>
        </p:nvGrpSpPr>
        <p:grpSpPr>
          <a:xfrm>
            <a:off x="929292" y="3811829"/>
            <a:ext cx="572700" cy="572700"/>
            <a:chOff x="3087901" y="1483652"/>
            <a:chExt cx="1176759" cy="1176759"/>
          </a:xfrm>
          <a:solidFill>
            <a:srgbClr val="FF00FF"/>
          </a:solidFill>
        </p:grpSpPr>
        <p:sp>
          <p:nvSpPr>
            <p:cNvPr id="25" name="Forme libre : forme 24">
              <a:extLst>
                <a:ext uri="{FF2B5EF4-FFF2-40B4-BE49-F238E27FC236}">
                  <a16:creationId xmlns:a16="http://schemas.microsoft.com/office/drawing/2014/main" id="{BB1FC16A-2502-719E-1662-1CEA5298C7D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F1FFEE43-FB88-BF1D-5000-619E3A23645C}"/>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7" name="Graphique 3">
            <a:extLst>
              <a:ext uri="{FF2B5EF4-FFF2-40B4-BE49-F238E27FC236}">
                <a16:creationId xmlns:a16="http://schemas.microsoft.com/office/drawing/2014/main" id="{198466CF-EAB4-E2D6-7FDE-649FDDEC594A}"/>
              </a:ext>
            </a:extLst>
          </p:cNvPr>
          <p:cNvGrpSpPr/>
          <p:nvPr/>
        </p:nvGrpSpPr>
        <p:grpSpPr>
          <a:xfrm>
            <a:off x="1528587" y="3811829"/>
            <a:ext cx="572700" cy="572700"/>
            <a:chOff x="3087901" y="1483652"/>
            <a:chExt cx="1176759" cy="1176759"/>
          </a:xfrm>
          <a:solidFill>
            <a:srgbClr val="FF0000"/>
          </a:solidFill>
        </p:grpSpPr>
        <p:sp>
          <p:nvSpPr>
            <p:cNvPr id="28" name="Forme libre : forme 27">
              <a:extLst>
                <a:ext uri="{FF2B5EF4-FFF2-40B4-BE49-F238E27FC236}">
                  <a16:creationId xmlns:a16="http://schemas.microsoft.com/office/drawing/2014/main" id="{3D9CC2B6-C2EF-5BB1-36E7-D27A9A4C1A5E}"/>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427749EB-4071-4882-FD6C-ACA351817AF2}"/>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43" name="Groupe 42">
            <a:extLst>
              <a:ext uri="{FF2B5EF4-FFF2-40B4-BE49-F238E27FC236}">
                <a16:creationId xmlns:a16="http://schemas.microsoft.com/office/drawing/2014/main" id="{556DCBD2-E5DA-DBD8-9274-A2385960E498}"/>
              </a:ext>
            </a:extLst>
          </p:cNvPr>
          <p:cNvGrpSpPr/>
          <p:nvPr/>
        </p:nvGrpSpPr>
        <p:grpSpPr>
          <a:xfrm>
            <a:off x="2336224" y="3124283"/>
            <a:ext cx="494127" cy="1289027"/>
            <a:chOff x="2874982" y="3224672"/>
            <a:chExt cx="670629" cy="1749466"/>
          </a:xfrm>
          <a:solidFill>
            <a:srgbClr val="FFFFFF"/>
          </a:solidFill>
        </p:grpSpPr>
        <p:sp>
          <p:nvSpPr>
            <p:cNvPr id="35" name="Forme libre : forme 34">
              <a:extLst>
                <a:ext uri="{FF2B5EF4-FFF2-40B4-BE49-F238E27FC236}">
                  <a16:creationId xmlns:a16="http://schemas.microsoft.com/office/drawing/2014/main" id="{E9AC83B5-20EE-F222-677A-5B0561F6B671}"/>
                </a:ext>
              </a:extLst>
            </p:cNvPr>
            <p:cNvSpPr/>
            <p:nvPr/>
          </p:nvSpPr>
          <p:spPr>
            <a:xfrm>
              <a:off x="2874982" y="3895842"/>
              <a:ext cx="641494" cy="1078296"/>
            </a:xfrm>
            <a:custGeom>
              <a:avLst/>
              <a:gdLst>
                <a:gd name="connsiteX0" fmla="*/ 174947 w 641494"/>
                <a:gd name="connsiteY0" fmla="*/ 1078297 h 1078296"/>
                <a:gd name="connsiteX1" fmla="*/ 466525 w 641494"/>
                <a:gd name="connsiteY1" fmla="*/ 1078297 h 1078296"/>
                <a:gd name="connsiteX2" fmla="*/ 495683 w 641494"/>
                <a:gd name="connsiteY2" fmla="*/ 1049139 h 1078296"/>
                <a:gd name="connsiteX3" fmla="*/ 495683 w 641494"/>
                <a:gd name="connsiteY3" fmla="*/ 407668 h 1078296"/>
                <a:gd name="connsiteX4" fmla="*/ 612314 w 641494"/>
                <a:gd name="connsiteY4" fmla="*/ 407668 h 1078296"/>
                <a:gd name="connsiteX5" fmla="*/ 638738 w 641494"/>
                <a:gd name="connsiteY5" fmla="*/ 390868 h 1078296"/>
                <a:gd name="connsiteX6" fmla="*/ 634709 w 641494"/>
                <a:gd name="connsiteY6" fmla="*/ 359845 h 1078296"/>
                <a:gd name="connsiteX7" fmla="*/ 343131 w 641494"/>
                <a:gd name="connsiteY7" fmla="*/ 9952 h 1078296"/>
                <a:gd name="connsiteX8" fmla="*/ 298341 w 641494"/>
                <a:gd name="connsiteY8" fmla="*/ 9952 h 1078296"/>
                <a:gd name="connsiteX9" fmla="*/ 6763 w 641494"/>
                <a:gd name="connsiteY9" fmla="*/ 359845 h 1078296"/>
                <a:gd name="connsiteX10" fmla="*/ 2748 w 641494"/>
                <a:gd name="connsiteY10" fmla="*/ 390868 h 1078296"/>
                <a:gd name="connsiteX11" fmla="*/ 29158 w 641494"/>
                <a:gd name="connsiteY11" fmla="*/ 407668 h 1078296"/>
                <a:gd name="connsiteX12" fmla="*/ 145790 w 641494"/>
                <a:gd name="connsiteY12" fmla="*/ 407668 h 1078296"/>
                <a:gd name="connsiteX13" fmla="*/ 145790 w 641494"/>
                <a:gd name="connsiteY13" fmla="*/ 1049139 h 1078296"/>
                <a:gd name="connsiteX14" fmla="*/ 174947 w 641494"/>
                <a:gd name="connsiteY14" fmla="*/ 1078297 h 1078296"/>
                <a:gd name="connsiteX15" fmla="*/ 91418 w 641494"/>
                <a:gd name="connsiteY15" fmla="*/ 349352 h 1078296"/>
                <a:gd name="connsiteX16" fmla="*/ 320736 w 641494"/>
                <a:gd name="connsiteY16" fmla="*/ 74162 h 1078296"/>
                <a:gd name="connsiteX17" fmla="*/ 550069 w 641494"/>
                <a:gd name="connsiteY17" fmla="*/ 349352 h 1078296"/>
                <a:gd name="connsiteX18" fmla="*/ 466525 w 641494"/>
                <a:gd name="connsiteY18" fmla="*/ 349352 h 1078296"/>
                <a:gd name="connsiteX19" fmla="*/ 437367 w 641494"/>
                <a:gd name="connsiteY19" fmla="*/ 378510 h 1078296"/>
                <a:gd name="connsiteX20" fmla="*/ 437367 w 641494"/>
                <a:gd name="connsiteY20" fmla="*/ 1019981 h 1078296"/>
                <a:gd name="connsiteX21" fmla="*/ 204105 w 641494"/>
                <a:gd name="connsiteY21" fmla="*/ 1019981 h 1078296"/>
                <a:gd name="connsiteX22" fmla="*/ 204105 w 641494"/>
                <a:gd name="connsiteY22" fmla="*/ 378510 h 1078296"/>
                <a:gd name="connsiteX23" fmla="*/ 174947 w 641494"/>
                <a:gd name="connsiteY23" fmla="*/ 349352 h 107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494" h="1078296">
                  <a:moveTo>
                    <a:pt x="174947" y="1078297"/>
                  </a:moveTo>
                  <a:lnTo>
                    <a:pt x="466525" y="1078297"/>
                  </a:lnTo>
                  <a:cubicBezTo>
                    <a:pt x="482627" y="1078297"/>
                    <a:pt x="495683" y="1065256"/>
                    <a:pt x="495683" y="1049139"/>
                  </a:cubicBezTo>
                  <a:lnTo>
                    <a:pt x="495683" y="407668"/>
                  </a:lnTo>
                  <a:lnTo>
                    <a:pt x="612314" y="407668"/>
                  </a:lnTo>
                  <a:cubicBezTo>
                    <a:pt x="623633" y="407668"/>
                    <a:pt x="633926" y="401105"/>
                    <a:pt x="638738" y="390868"/>
                  </a:cubicBezTo>
                  <a:cubicBezTo>
                    <a:pt x="643550" y="380632"/>
                    <a:pt x="641970" y="368530"/>
                    <a:pt x="634709" y="359845"/>
                  </a:cubicBezTo>
                  <a:lnTo>
                    <a:pt x="343131" y="9952"/>
                  </a:lnTo>
                  <a:cubicBezTo>
                    <a:pt x="332055" y="-3317"/>
                    <a:pt x="309432" y="-3317"/>
                    <a:pt x="298341" y="9952"/>
                  </a:cubicBezTo>
                  <a:lnTo>
                    <a:pt x="6763" y="359845"/>
                  </a:lnTo>
                  <a:cubicBezTo>
                    <a:pt x="-498" y="368558"/>
                    <a:pt x="-2035" y="380660"/>
                    <a:pt x="2748" y="390868"/>
                  </a:cubicBezTo>
                  <a:cubicBezTo>
                    <a:pt x="7561" y="401105"/>
                    <a:pt x="17854" y="407668"/>
                    <a:pt x="29158" y="407668"/>
                  </a:cubicBezTo>
                  <a:lnTo>
                    <a:pt x="145790" y="407668"/>
                  </a:lnTo>
                  <a:lnTo>
                    <a:pt x="145790" y="1049139"/>
                  </a:lnTo>
                  <a:cubicBezTo>
                    <a:pt x="145790" y="1065256"/>
                    <a:pt x="158859" y="1078297"/>
                    <a:pt x="174947" y="1078297"/>
                  </a:cubicBezTo>
                  <a:close/>
                  <a:moveTo>
                    <a:pt x="91418" y="349352"/>
                  </a:moveTo>
                  <a:lnTo>
                    <a:pt x="320736" y="74162"/>
                  </a:lnTo>
                  <a:lnTo>
                    <a:pt x="550069" y="349352"/>
                  </a:lnTo>
                  <a:lnTo>
                    <a:pt x="466525" y="349352"/>
                  </a:lnTo>
                  <a:cubicBezTo>
                    <a:pt x="450437" y="349352"/>
                    <a:pt x="437367" y="362379"/>
                    <a:pt x="437367" y="378510"/>
                  </a:cubicBezTo>
                  <a:lnTo>
                    <a:pt x="437367" y="1019981"/>
                  </a:lnTo>
                  <a:lnTo>
                    <a:pt x="204105" y="1019981"/>
                  </a:lnTo>
                  <a:lnTo>
                    <a:pt x="204105" y="378510"/>
                  </a:lnTo>
                  <a:cubicBezTo>
                    <a:pt x="204105" y="362379"/>
                    <a:pt x="191050" y="349352"/>
                    <a:pt x="174947" y="349352"/>
                  </a:cubicBezTo>
                  <a:close/>
                </a:path>
              </a:pathLst>
            </a:custGeom>
            <a:grpFill/>
            <a:ln w="3631"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8B5597BE-C454-AD51-55D0-9016C3D32669}"/>
                </a:ext>
              </a:extLst>
            </p:cNvPr>
            <p:cNvSpPr/>
            <p:nvPr/>
          </p:nvSpPr>
          <p:spPr>
            <a:xfrm>
              <a:off x="2874983" y="3224672"/>
              <a:ext cx="233262" cy="233262"/>
            </a:xfrm>
            <a:custGeom>
              <a:avLst/>
              <a:gdLst>
                <a:gd name="connsiteX0" fmla="*/ 87473 w 233262"/>
                <a:gd name="connsiteY0" fmla="*/ 233262 h 233262"/>
                <a:gd name="connsiteX1" fmla="*/ 145789 w 233262"/>
                <a:gd name="connsiteY1" fmla="*/ 233262 h 233262"/>
                <a:gd name="connsiteX2" fmla="*/ 145789 w 233262"/>
                <a:gd name="connsiteY2" fmla="*/ 145789 h 233262"/>
                <a:gd name="connsiteX3" fmla="*/ 233262 w 233262"/>
                <a:gd name="connsiteY3" fmla="*/ 145789 h 233262"/>
                <a:gd name="connsiteX4" fmla="*/ 233262 w 233262"/>
                <a:gd name="connsiteY4" fmla="*/ 87473 h 233262"/>
                <a:gd name="connsiteX5" fmla="*/ 145789 w 233262"/>
                <a:gd name="connsiteY5" fmla="*/ 87473 h 233262"/>
                <a:gd name="connsiteX6" fmla="*/ 145789 w 233262"/>
                <a:gd name="connsiteY6" fmla="*/ 0 h 233262"/>
                <a:gd name="connsiteX7" fmla="*/ 87473 w 233262"/>
                <a:gd name="connsiteY7" fmla="*/ 0 h 233262"/>
                <a:gd name="connsiteX8" fmla="*/ 87473 w 233262"/>
                <a:gd name="connsiteY8" fmla="*/ 87473 h 233262"/>
                <a:gd name="connsiteX9" fmla="*/ 0 w 233262"/>
                <a:gd name="connsiteY9" fmla="*/ 87473 h 233262"/>
                <a:gd name="connsiteX10" fmla="*/ 0 w 233262"/>
                <a:gd name="connsiteY10" fmla="*/ 145789 h 233262"/>
                <a:gd name="connsiteX11" fmla="*/ 87473 w 233262"/>
                <a:gd name="connsiteY11" fmla="*/ 145789 h 2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62" h="233262">
                  <a:moveTo>
                    <a:pt x="87473" y="233262"/>
                  </a:moveTo>
                  <a:lnTo>
                    <a:pt x="145789" y="233262"/>
                  </a:lnTo>
                  <a:lnTo>
                    <a:pt x="145789" y="145789"/>
                  </a:lnTo>
                  <a:lnTo>
                    <a:pt x="233262" y="145789"/>
                  </a:lnTo>
                  <a:lnTo>
                    <a:pt x="233262" y="87473"/>
                  </a:lnTo>
                  <a:lnTo>
                    <a:pt x="145789" y="87473"/>
                  </a:lnTo>
                  <a:lnTo>
                    <a:pt x="145789" y="0"/>
                  </a:lnTo>
                  <a:lnTo>
                    <a:pt x="87473" y="0"/>
                  </a:lnTo>
                  <a:lnTo>
                    <a:pt x="87473" y="87473"/>
                  </a:lnTo>
                  <a:lnTo>
                    <a:pt x="0" y="87473"/>
                  </a:lnTo>
                  <a:lnTo>
                    <a:pt x="0" y="145789"/>
                  </a:lnTo>
                  <a:lnTo>
                    <a:pt x="87473" y="145789"/>
                  </a:lnTo>
                  <a:close/>
                </a:path>
              </a:pathLst>
            </a:custGeom>
            <a:grpFill/>
            <a:ln w="3631"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D39AAACC-8094-52C5-0E36-2E76023CC091}"/>
                </a:ext>
              </a:extLst>
            </p:cNvPr>
            <p:cNvSpPr/>
            <p:nvPr/>
          </p:nvSpPr>
          <p:spPr>
            <a:xfrm>
              <a:off x="3312349" y="3370461"/>
              <a:ext cx="233262" cy="233262"/>
            </a:xfrm>
            <a:custGeom>
              <a:avLst/>
              <a:gdLst>
                <a:gd name="connsiteX0" fmla="*/ 0 w 233262"/>
                <a:gd name="connsiteY0" fmla="*/ 145789 h 233262"/>
                <a:gd name="connsiteX1" fmla="*/ 87473 w 233262"/>
                <a:gd name="connsiteY1" fmla="*/ 145789 h 233262"/>
                <a:gd name="connsiteX2" fmla="*/ 87473 w 233262"/>
                <a:gd name="connsiteY2" fmla="*/ 233262 h 233262"/>
                <a:gd name="connsiteX3" fmla="*/ 145789 w 233262"/>
                <a:gd name="connsiteY3" fmla="*/ 233262 h 233262"/>
                <a:gd name="connsiteX4" fmla="*/ 145789 w 233262"/>
                <a:gd name="connsiteY4" fmla="*/ 145789 h 233262"/>
                <a:gd name="connsiteX5" fmla="*/ 233262 w 233262"/>
                <a:gd name="connsiteY5" fmla="*/ 145789 h 233262"/>
                <a:gd name="connsiteX6" fmla="*/ 233262 w 233262"/>
                <a:gd name="connsiteY6" fmla="*/ 87473 h 233262"/>
                <a:gd name="connsiteX7" fmla="*/ 145789 w 233262"/>
                <a:gd name="connsiteY7" fmla="*/ 87473 h 233262"/>
                <a:gd name="connsiteX8" fmla="*/ 145789 w 233262"/>
                <a:gd name="connsiteY8" fmla="*/ 0 h 233262"/>
                <a:gd name="connsiteX9" fmla="*/ 87473 w 233262"/>
                <a:gd name="connsiteY9" fmla="*/ 0 h 233262"/>
                <a:gd name="connsiteX10" fmla="*/ 87473 w 233262"/>
                <a:gd name="connsiteY10" fmla="*/ 87473 h 233262"/>
                <a:gd name="connsiteX11" fmla="*/ 0 w 233262"/>
                <a:gd name="connsiteY11" fmla="*/ 87473 h 2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62" h="233262">
                  <a:moveTo>
                    <a:pt x="0" y="145789"/>
                  </a:moveTo>
                  <a:lnTo>
                    <a:pt x="87473" y="145789"/>
                  </a:lnTo>
                  <a:lnTo>
                    <a:pt x="87473" y="233262"/>
                  </a:lnTo>
                  <a:lnTo>
                    <a:pt x="145789" y="233262"/>
                  </a:lnTo>
                  <a:lnTo>
                    <a:pt x="145789" y="145789"/>
                  </a:lnTo>
                  <a:lnTo>
                    <a:pt x="233262" y="145789"/>
                  </a:lnTo>
                  <a:lnTo>
                    <a:pt x="233262" y="87473"/>
                  </a:lnTo>
                  <a:lnTo>
                    <a:pt x="145789" y="87473"/>
                  </a:lnTo>
                  <a:lnTo>
                    <a:pt x="145789" y="0"/>
                  </a:lnTo>
                  <a:lnTo>
                    <a:pt x="87473" y="0"/>
                  </a:lnTo>
                  <a:lnTo>
                    <a:pt x="87473" y="87473"/>
                  </a:lnTo>
                  <a:lnTo>
                    <a:pt x="0" y="87473"/>
                  </a:lnTo>
                  <a:close/>
                </a:path>
              </a:pathLst>
            </a:custGeom>
            <a:grpFill/>
            <a:ln w="3631"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4AEDB1EA-A208-E4D3-CE88-69BE76F41F00}"/>
                </a:ext>
              </a:extLst>
            </p:cNvPr>
            <p:cNvSpPr/>
            <p:nvPr/>
          </p:nvSpPr>
          <p:spPr>
            <a:xfrm>
              <a:off x="2904140" y="3807827"/>
              <a:ext cx="58315" cy="58315"/>
            </a:xfrm>
            <a:custGeom>
              <a:avLst/>
              <a:gdLst>
                <a:gd name="connsiteX0" fmla="*/ 0 w 58315"/>
                <a:gd name="connsiteY0" fmla="*/ 0 h 58315"/>
                <a:gd name="connsiteX1" fmla="*/ 58316 w 58315"/>
                <a:gd name="connsiteY1" fmla="*/ 0 h 58315"/>
                <a:gd name="connsiteX2" fmla="*/ 58316 w 58315"/>
                <a:gd name="connsiteY2" fmla="*/ 58316 h 58315"/>
                <a:gd name="connsiteX3" fmla="*/ 0 w 58315"/>
                <a:gd name="connsiteY3" fmla="*/ 58316 h 58315"/>
              </a:gdLst>
              <a:ahLst/>
              <a:cxnLst>
                <a:cxn ang="0">
                  <a:pos x="connsiteX0" y="connsiteY0"/>
                </a:cxn>
                <a:cxn ang="0">
                  <a:pos x="connsiteX1" y="connsiteY1"/>
                </a:cxn>
                <a:cxn ang="0">
                  <a:pos x="connsiteX2" y="connsiteY2"/>
                </a:cxn>
                <a:cxn ang="0">
                  <a:pos x="connsiteX3" y="connsiteY3"/>
                </a:cxn>
              </a:cxnLst>
              <a:rect l="l" t="t" r="r" b="b"/>
              <a:pathLst>
                <a:path w="58315" h="58315">
                  <a:moveTo>
                    <a:pt x="0" y="0"/>
                  </a:moveTo>
                  <a:lnTo>
                    <a:pt x="58316" y="0"/>
                  </a:lnTo>
                  <a:lnTo>
                    <a:pt x="58316" y="58316"/>
                  </a:lnTo>
                  <a:lnTo>
                    <a:pt x="0" y="58316"/>
                  </a:lnTo>
                  <a:close/>
                </a:path>
              </a:pathLst>
            </a:custGeom>
            <a:grpFill/>
            <a:ln w="3631" cap="flat">
              <a:noFill/>
              <a:prstDash val="solid"/>
              <a:miter/>
            </a:ln>
          </p:spPr>
          <p:txBody>
            <a:bodyPr rtlCol="0" anchor="ctr"/>
            <a:lstStyle/>
            <a:p>
              <a:endParaRPr lang="fr-FR"/>
            </a:p>
          </p:txBody>
        </p:sp>
      </p:grpSp>
      <p:pic>
        <p:nvPicPr>
          <p:cNvPr id="45" name="Graphique 44">
            <a:extLst>
              <a:ext uri="{FF2B5EF4-FFF2-40B4-BE49-F238E27FC236}">
                <a16:creationId xmlns:a16="http://schemas.microsoft.com/office/drawing/2014/main" id="{80412333-AD34-B158-502B-E0CC1D91A5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217" y="3231702"/>
            <a:ext cx="1303564" cy="1303564"/>
          </a:xfrm>
          <a:prstGeom prst="rect">
            <a:avLst/>
          </a:prstGeom>
        </p:spPr>
      </p:pic>
      <p:pic>
        <p:nvPicPr>
          <p:cNvPr id="46" name="Graphique 45">
            <a:extLst>
              <a:ext uri="{FF2B5EF4-FFF2-40B4-BE49-F238E27FC236}">
                <a16:creationId xmlns:a16="http://schemas.microsoft.com/office/drawing/2014/main" id="{65A4E350-132A-39B1-1372-8179044582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79713" y="3299104"/>
            <a:ext cx="1085425" cy="1085425"/>
          </a:xfrm>
          <a:prstGeom prst="rect">
            <a:avLst/>
          </a:prstGeom>
        </p:spPr>
      </p:pic>
      <p:pic>
        <p:nvPicPr>
          <p:cNvPr id="47" name="Graphique 46">
            <a:extLst>
              <a:ext uri="{FF2B5EF4-FFF2-40B4-BE49-F238E27FC236}">
                <a16:creationId xmlns:a16="http://schemas.microsoft.com/office/drawing/2014/main" id="{67B9F2F6-15AA-1393-088C-188DEF30B3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7106" y="3315669"/>
            <a:ext cx="968928" cy="968928"/>
          </a:xfrm>
          <a:prstGeom prst="rect">
            <a:avLst/>
          </a:prstGeom>
          <a:scene3d>
            <a:camera prst="isometricLeftDown"/>
            <a:lightRig rig="threePt" dir="t"/>
          </a:scene3d>
        </p:spPr>
      </p:pic>
      <p:pic>
        <p:nvPicPr>
          <p:cNvPr id="48" name="Graphique 47">
            <a:extLst>
              <a:ext uri="{FF2B5EF4-FFF2-40B4-BE49-F238E27FC236}">
                <a16:creationId xmlns:a16="http://schemas.microsoft.com/office/drawing/2014/main" id="{5D7C3FAA-9605-2732-5640-B044DED5AD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57572" y="3342123"/>
            <a:ext cx="968928" cy="968928"/>
          </a:xfrm>
          <a:prstGeom prst="rect">
            <a:avLst/>
          </a:prstGeom>
          <a:scene3d>
            <a:camera prst="isometricLeftDown"/>
            <a:lightRig rig="threePt" dir="t"/>
          </a:scene3d>
        </p:spPr>
      </p:pic>
      <p:pic>
        <p:nvPicPr>
          <p:cNvPr id="49" name="Graphique 48">
            <a:extLst>
              <a:ext uri="{FF2B5EF4-FFF2-40B4-BE49-F238E27FC236}">
                <a16:creationId xmlns:a16="http://schemas.microsoft.com/office/drawing/2014/main" id="{47236EBD-E070-0119-7427-93DA62C0AC4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78331" y="3438583"/>
            <a:ext cx="968928" cy="968928"/>
          </a:xfrm>
          <a:prstGeom prst="rect">
            <a:avLst/>
          </a:prstGeom>
          <a:scene3d>
            <a:camera prst="isometricLeftDown"/>
            <a:lightRig rig="threePt" dir="t"/>
          </a:scene3d>
        </p:spPr>
      </p:pic>
      <p:pic>
        <p:nvPicPr>
          <p:cNvPr id="50" name="Graphique 49">
            <a:extLst>
              <a:ext uri="{FF2B5EF4-FFF2-40B4-BE49-F238E27FC236}">
                <a16:creationId xmlns:a16="http://schemas.microsoft.com/office/drawing/2014/main" id="{79C2A9CF-E6B1-32E5-CFD6-448D79C1C8C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80350" y="2989673"/>
            <a:ext cx="352450" cy="352450"/>
          </a:xfrm>
          <a:prstGeom prst="rect">
            <a:avLst/>
          </a:prstGeom>
        </p:spPr>
      </p:pic>
    </p:spTree>
    <p:extLst>
      <p:ext uri="{BB962C8B-B14F-4D97-AF65-F5344CB8AC3E}">
        <p14:creationId xmlns:p14="http://schemas.microsoft.com/office/powerpoint/2010/main" val="4077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4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1000"/>
                                        <p:tgtEl>
                                          <p:spTgt spid="43"/>
                                        </p:tgtEl>
                                      </p:cBhvr>
                                    </p:animEffect>
                                    <p:anim calcmode="lin" valueType="num">
                                      <p:cBhvr>
                                        <p:cTn id="26" dur="1000" fill="hold"/>
                                        <p:tgtEl>
                                          <p:spTgt spid="43"/>
                                        </p:tgtEl>
                                        <p:attrNameLst>
                                          <p:attrName>ppt_x</p:attrName>
                                        </p:attrNameLst>
                                      </p:cBhvr>
                                      <p:tavLst>
                                        <p:tav tm="0">
                                          <p:val>
                                            <p:strVal val="#ppt_x"/>
                                          </p:val>
                                        </p:tav>
                                        <p:tav tm="100000">
                                          <p:val>
                                            <p:strVal val="#ppt_x"/>
                                          </p:val>
                                        </p:tav>
                                      </p:tavLst>
                                    </p:anim>
                                    <p:anim calcmode="lin" valueType="num">
                                      <p:cBhvr>
                                        <p:cTn id="2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10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38520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Les risques</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30773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L’analyse</a:t>
            </a:r>
          </a:p>
        </p:txBody>
      </p:sp>
      <p:graphicFrame>
        <p:nvGraphicFramePr>
          <p:cNvPr id="3" name="Graphique 2">
            <a:extLst>
              <a:ext uri="{FF2B5EF4-FFF2-40B4-BE49-F238E27FC236}">
                <a16:creationId xmlns:a16="http://schemas.microsoft.com/office/drawing/2014/main" id="{8BAB52F6-3D4C-E0A5-AA42-32A2C80DF2C6}"/>
              </a:ext>
            </a:extLst>
          </p:cNvPr>
          <p:cNvGraphicFramePr>
            <a:graphicFrameLocks/>
          </p:cNvGraphicFramePr>
          <p:nvPr>
            <p:custDataLst>
              <p:tags r:id="rId2"/>
            </p:custDataLst>
            <p:extLst>
              <p:ext uri="{D42A27DB-BD31-4B8C-83A1-F6EECF244321}">
                <p14:modId xmlns:p14="http://schemas.microsoft.com/office/powerpoint/2010/main" val="1645942742"/>
              </p:ext>
            </p:extLst>
          </p:nvPr>
        </p:nvGraphicFramePr>
        <p:xfrm>
          <a:off x="0" y="1017725"/>
          <a:ext cx="6414032" cy="4125775"/>
        </p:xfrm>
        <a:graphic>
          <a:graphicData uri="http://schemas.openxmlformats.org/drawingml/2006/chart">
            <c:chart xmlns:c="http://schemas.openxmlformats.org/drawingml/2006/chart" xmlns:r="http://schemas.openxmlformats.org/officeDocument/2006/relationships" r:id="rId5"/>
          </a:graphicData>
        </a:graphic>
      </p:graphicFrame>
      <p:pic>
        <p:nvPicPr>
          <p:cNvPr id="4" name="Graphique 3">
            <a:extLst>
              <a:ext uri="{FF2B5EF4-FFF2-40B4-BE49-F238E27FC236}">
                <a16:creationId xmlns:a16="http://schemas.microsoft.com/office/drawing/2014/main" id="{B0A83D8A-565F-D77E-2669-713F5C5B1E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7198" y="1291688"/>
            <a:ext cx="1151164" cy="1151164"/>
          </a:xfrm>
          <a:prstGeom prst="rect">
            <a:avLst/>
          </a:prstGeom>
        </p:spPr>
      </p:pic>
      <p:grpSp>
        <p:nvGrpSpPr>
          <p:cNvPr id="10" name="Groupe 9">
            <a:extLst>
              <a:ext uri="{FF2B5EF4-FFF2-40B4-BE49-F238E27FC236}">
                <a16:creationId xmlns:a16="http://schemas.microsoft.com/office/drawing/2014/main" id="{DB2B1F21-4DC4-1384-0211-12B564B327C3}"/>
              </a:ext>
            </a:extLst>
          </p:cNvPr>
          <p:cNvGrpSpPr/>
          <p:nvPr/>
        </p:nvGrpSpPr>
        <p:grpSpPr>
          <a:xfrm>
            <a:off x="7024107" y="2583098"/>
            <a:ext cx="1360713" cy="1010180"/>
            <a:chOff x="7185752" y="2496911"/>
            <a:chExt cx="1832881" cy="1360713"/>
          </a:xfrm>
        </p:grpSpPr>
        <p:pic>
          <p:nvPicPr>
            <p:cNvPr id="7" name="Graphique 6">
              <a:extLst>
                <a:ext uri="{FF2B5EF4-FFF2-40B4-BE49-F238E27FC236}">
                  <a16:creationId xmlns:a16="http://schemas.microsoft.com/office/drawing/2014/main" id="{AC1A1CC2-5DAE-0B2C-5583-6EC2C2EEF7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5752" y="2496911"/>
              <a:ext cx="1360713" cy="1360713"/>
            </a:xfrm>
            <a:prstGeom prst="rect">
              <a:avLst/>
            </a:prstGeom>
          </p:spPr>
        </p:pic>
        <p:pic>
          <p:nvPicPr>
            <p:cNvPr id="9" name="Graphique 8">
              <a:extLst>
                <a:ext uri="{FF2B5EF4-FFF2-40B4-BE49-F238E27FC236}">
                  <a16:creationId xmlns:a16="http://schemas.microsoft.com/office/drawing/2014/main" id="{5A74B2CF-7B4A-DC06-FBF1-530F22FAAF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4297" y="2571750"/>
              <a:ext cx="944336" cy="944336"/>
            </a:xfrm>
            <a:prstGeom prst="rect">
              <a:avLst/>
            </a:prstGeom>
          </p:spPr>
        </p:pic>
      </p:grpSp>
      <p:pic>
        <p:nvPicPr>
          <p:cNvPr id="14" name="Graphique 13">
            <a:extLst>
              <a:ext uri="{FF2B5EF4-FFF2-40B4-BE49-F238E27FC236}">
                <a16:creationId xmlns:a16="http://schemas.microsoft.com/office/drawing/2014/main" id="{DB0A4968-E799-3F89-E07E-5D7D6F4857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4107" y="3733524"/>
            <a:ext cx="1327478" cy="1327478"/>
          </a:xfrm>
          <a:prstGeom prst="rect">
            <a:avLst/>
          </a:prstGeom>
        </p:spPr>
      </p:pic>
    </p:spTree>
    <p:extLst>
      <p:ext uri="{BB962C8B-B14F-4D97-AF65-F5344CB8AC3E}">
        <p14:creationId xmlns:p14="http://schemas.microsoft.com/office/powerpoint/2010/main" val="4047841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fade">
                                      <p:cBhvr>
                                        <p:cTn id="11" dur="500"/>
                                        <p:tgtEl>
                                          <p:spTgt spid="3">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temps</a:t>
            </a:r>
          </a:p>
        </p:txBody>
      </p:sp>
      <p:pic>
        <p:nvPicPr>
          <p:cNvPr id="4" name="Graphique 3">
            <a:extLst>
              <a:ext uri="{FF2B5EF4-FFF2-40B4-BE49-F238E27FC236}">
                <a16:creationId xmlns:a16="http://schemas.microsoft.com/office/drawing/2014/main" id="{B0A83D8A-565F-D77E-2669-713F5C5B1E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088" y="1167309"/>
            <a:ext cx="1532164" cy="1532164"/>
          </a:xfrm>
          <a:prstGeom prst="rect">
            <a:avLst/>
          </a:prstGeom>
        </p:spPr>
      </p:pic>
      <p:pic>
        <p:nvPicPr>
          <p:cNvPr id="6" name="Graphique 5">
            <a:extLst>
              <a:ext uri="{FF2B5EF4-FFF2-40B4-BE49-F238E27FC236}">
                <a16:creationId xmlns:a16="http://schemas.microsoft.com/office/drawing/2014/main" id="{16F69A20-9405-14AE-4506-8DD7F41C5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2243" y="2975620"/>
            <a:ext cx="1532164" cy="1532164"/>
          </a:xfrm>
          <a:prstGeom prst="rect">
            <a:avLst/>
          </a:prstGeom>
        </p:spPr>
      </p:pic>
      <p:grpSp>
        <p:nvGrpSpPr>
          <p:cNvPr id="8" name="Groupe 7">
            <a:extLst>
              <a:ext uri="{FF2B5EF4-FFF2-40B4-BE49-F238E27FC236}">
                <a16:creationId xmlns:a16="http://schemas.microsoft.com/office/drawing/2014/main" id="{937CE74E-3ABF-3D96-7819-31AEEC2EA993}"/>
              </a:ext>
            </a:extLst>
          </p:cNvPr>
          <p:cNvGrpSpPr/>
          <p:nvPr/>
        </p:nvGrpSpPr>
        <p:grpSpPr>
          <a:xfrm>
            <a:off x="9311780" y="1428301"/>
            <a:ext cx="1360713" cy="1010180"/>
            <a:chOff x="7185752" y="2496911"/>
            <a:chExt cx="1832881" cy="1360713"/>
          </a:xfrm>
        </p:grpSpPr>
        <p:pic>
          <p:nvPicPr>
            <p:cNvPr id="11" name="Graphique 10">
              <a:extLst>
                <a:ext uri="{FF2B5EF4-FFF2-40B4-BE49-F238E27FC236}">
                  <a16:creationId xmlns:a16="http://schemas.microsoft.com/office/drawing/2014/main" id="{7FA51185-A461-58D3-4D6C-0B7083AEC1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5752" y="2496911"/>
              <a:ext cx="1360713" cy="1360713"/>
            </a:xfrm>
            <a:prstGeom prst="rect">
              <a:avLst/>
            </a:prstGeom>
          </p:spPr>
        </p:pic>
        <p:pic>
          <p:nvPicPr>
            <p:cNvPr id="12" name="Graphique 11">
              <a:extLst>
                <a:ext uri="{FF2B5EF4-FFF2-40B4-BE49-F238E27FC236}">
                  <a16:creationId xmlns:a16="http://schemas.microsoft.com/office/drawing/2014/main" id="{F5EB9BCA-9458-C6A4-2863-52A552ACF5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4297" y="2571750"/>
              <a:ext cx="944336" cy="944336"/>
            </a:xfrm>
            <a:prstGeom prst="rect">
              <a:avLst/>
            </a:prstGeom>
          </p:spPr>
        </p:pic>
      </p:grpSp>
      <p:grpSp>
        <p:nvGrpSpPr>
          <p:cNvPr id="19" name="Groupe 18">
            <a:extLst>
              <a:ext uri="{FF2B5EF4-FFF2-40B4-BE49-F238E27FC236}">
                <a16:creationId xmlns:a16="http://schemas.microsoft.com/office/drawing/2014/main" id="{9F7C2739-61AF-F179-D810-E8FDF3607507}"/>
              </a:ext>
            </a:extLst>
          </p:cNvPr>
          <p:cNvGrpSpPr/>
          <p:nvPr/>
        </p:nvGrpSpPr>
        <p:grpSpPr>
          <a:xfrm>
            <a:off x="3805918" y="2991670"/>
            <a:ext cx="1532164" cy="1532164"/>
            <a:chOff x="3805918" y="2833007"/>
            <a:chExt cx="1532164" cy="1532164"/>
          </a:xfrm>
        </p:grpSpPr>
        <p:pic>
          <p:nvPicPr>
            <p:cNvPr id="16" name="Graphique 15">
              <a:extLst>
                <a:ext uri="{FF2B5EF4-FFF2-40B4-BE49-F238E27FC236}">
                  <a16:creationId xmlns:a16="http://schemas.microsoft.com/office/drawing/2014/main" id="{BEF7D758-BC53-F852-D34E-EC4509A86A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05918" y="2833007"/>
              <a:ext cx="1532164" cy="1532164"/>
            </a:xfrm>
            <a:prstGeom prst="rect">
              <a:avLst/>
            </a:prstGeom>
          </p:spPr>
        </p:pic>
        <p:pic>
          <p:nvPicPr>
            <p:cNvPr id="18" name="Graphique 17">
              <a:extLst>
                <a:ext uri="{FF2B5EF4-FFF2-40B4-BE49-F238E27FC236}">
                  <a16:creationId xmlns:a16="http://schemas.microsoft.com/office/drawing/2014/main" id="{6CEF9523-00EC-4A07-FABA-5519F8C543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80088" y="3404508"/>
              <a:ext cx="571683" cy="571683"/>
            </a:xfrm>
            <a:prstGeom prst="rect">
              <a:avLst/>
            </a:prstGeom>
            <a:scene3d>
              <a:camera prst="isometricLeftDown"/>
              <a:lightRig rig="threePt" dir="t"/>
            </a:scene3d>
          </p:spPr>
        </p:pic>
      </p:grpSp>
      <p:pic>
        <p:nvPicPr>
          <p:cNvPr id="21" name="Graphique 20">
            <a:extLst>
              <a:ext uri="{FF2B5EF4-FFF2-40B4-BE49-F238E27FC236}">
                <a16:creationId xmlns:a16="http://schemas.microsoft.com/office/drawing/2014/main" id="{63427CB6-B1DA-66B4-3A06-0240AA80B9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39593" y="2975620"/>
            <a:ext cx="1532164" cy="1532164"/>
          </a:xfrm>
          <a:prstGeom prst="rect">
            <a:avLst/>
          </a:prstGeom>
        </p:spPr>
      </p:pic>
      <p:pic>
        <p:nvPicPr>
          <p:cNvPr id="22" name="Graphique 21">
            <a:extLst>
              <a:ext uri="{FF2B5EF4-FFF2-40B4-BE49-F238E27FC236}">
                <a16:creationId xmlns:a16="http://schemas.microsoft.com/office/drawing/2014/main" id="{3FBE7DD2-B4E9-905C-F691-A3AEE2EA71A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73268" y="2991670"/>
            <a:ext cx="1327478" cy="1327478"/>
          </a:xfrm>
          <a:prstGeom prst="rect">
            <a:avLst/>
          </a:prstGeom>
        </p:spPr>
      </p:pic>
    </p:spTree>
    <p:extLst>
      <p:ext uri="{BB962C8B-B14F-4D97-AF65-F5344CB8AC3E}">
        <p14:creationId xmlns:p14="http://schemas.microsoft.com/office/powerpoint/2010/main" val="1823159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erreurs</a:t>
            </a:r>
          </a:p>
        </p:txBody>
      </p:sp>
      <p:grpSp>
        <p:nvGrpSpPr>
          <p:cNvPr id="10" name="Groupe 9">
            <a:extLst>
              <a:ext uri="{FF2B5EF4-FFF2-40B4-BE49-F238E27FC236}">
                <a16:creationId xmlns:a16="http://schemas.microsoft.com/office/drawing/2014/main" id="{DB2B1F21-4DC4-1384-0211-12B564B327C3}"/>
              </a:ext>
            </a:extLst>
          </p:cNvPr>
          <p:cNvGrpSpPr/>
          <p:nvPr/>
        </p:nvGrpSpPr>
        <p:grpSpPr>
          <a:xfrm>
            <a:off x="3891643" y="1244154"/>
            <a:ext cx="1741714" cy="1293031"/>
            <a:chOff x="7185752" y="2496911"/>
            <a:chExt cx="1832881" cy="1360713"/>
          </a:xfrm>
        </p:grpSpPr>
        <p:pic>
          <p:nvPicPr>
            <p:cNvPr id="7" name="Graphique 6">
              <a:extLst>
                <a:ext uri="{FF2B5EF4-FFF2-40B4-BE49-F238E27FC236}">
                  <a16:creationId xmlns:a16="http://schemas.microsoft.com/office/drawing/2014/main" id="{AC1A1CC2-5DAE-0B2C-5583-6EC2C2EEF7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5752" y="2496911"/>
              <a:ext cx="1360713" cy="1360713"/>
            </a:xfrm>
            <a:prstGeom prst="rect">
              <a:avLst/>
            </a:prstGeom>
          </p:spPr>
        </p:pic>
        <p:pic>
          <p:nvPicPr>
            <p:cNvPr id="9" name="Graphique 8">
              <a:extLst>
                <a:ext uri="{FF2B5EF4-FFF2-40B4-BE49-F238E27FC236}">
                  <a16:creationId xmlns:a16="http://schemas.microsoft.com/office/drawing/2014/main" id="{5A74B2CF-7B4A-DC06-FBF1-530F22FAA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74297" y="2571750"/>
              <a:ext cx="944336" cy="944336"/>
            </a:xfrm>
            <a:prstGeom prst="rect">
              <a:avLst/>
            </a:prstGeom>
          </p:spPr>
        </p:pic>
      </p:grpSp>
      <p:pic>
        <p:nvPicPr>
          <p:cNvPr id="2" name="Graphique 1">
            <a:extLst>
              <a:ext uri="{FF2B5EF4-FFF2-40B4-BE49-F238E27FC236}">
                <a16:creationId xmlns:a16="http://schemas.microsoft.com/office/drawing/2014/main" id="{D21084E2-88BC-A8AD-EC6B-E1DB5C0096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0750" y="1124587"/>
            <a:ext cx="1532164" cy="1532164"/>
          </a:xfrm>
          <a:prstGeom prst="rect">
            <a:avLst/>
          </a:prstGeom>
        </p:spPr>
      </p:pic>
      <p:pic>
        <p:nvPicPr>
          <p:cNvPr id="13" name="Graphique 12">
            <a:extLst>
              <a:ext uri="{FF2B5EF4-FFF2-40B4-BE49-F238E27FC236}">
                <a16:creationId xmlns:a16="http://schemas.microsoft.com/office/drawing/2014/main" id="{2AFC4B21-93C1-D364-6FE6-6686194926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1780" y="1244272"/>
            <a:ext cx="1327478" cy="1327478"/>
          </a:xfrm>
          <a:prstGeom prst="rect">
            <a:avLst/>
          </a:prstGeom>
        </p:spPr>
      </p:pic>
      <p:pic>
        <p:nvPicPr>
          <p:cNvPr id="16" name="Graphique 15">
            <a:extLst>
              <a:ext uri="{FF2B5EF4-FFF2-40B4-BE49-F238E27FC236}">
                <a16:creationId xmlns:a16="http://schemas.microsoft.com/office/drawing/2014/main" id="{C1F90F55-C11E-1825-9339-4A363B9D57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1351" y="2956372"/>
            <a:ext cx="1393621" cy="1393621"/>
          </a:xfrm>
          <a:prstGeom prst="rect">
            <a:avLst/>
          </a:prstGeom>
        </p:spPr>
      </p:pic>
      <p:pic>
        <p:nvPicPr>
          <p:cNvPr id="18" name="Graphique 17">
            <a:extLst>
              <a:ext uri="{FF2B5EF4-FFF2-40B4-BE49-F238E27FC236}">
                <a16:creationId xmlns:a16="http://schemas.microsoft.com/office/drawing/2014/main" id="{D92EE137-3485-03DA-747D-BD3434C223B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41348" y="2956372"/>
            <a:ext cx="1393621" cy="1393621"/>
          </a:xfrm>
          <a:prstGeom prst="rect">
            <a:avLst/>
          </a:prstGeom>
        </p:spPr>
      </p:pic>
      <p:grpSp>
        <p:nvGrpSpPr>
          <p:cNvPr id="42" name="Groupe 41">
            <a:extLst>
              <a:ext uri="{FF2B5EF4-FFF2-40B4-BE49-F238E27FC236}">
                <a16:creationId xmlns:a16="http://schemas.microsoft.com/office/drawing/2014/main" id="{6A382CA0-0421-89C0-F691-48A8F3D21FB0}"/>
              </a:ext>
            </a:extLst>
          </p:cNvPr>
          <p:cNvGrpSpPr/>
          <p:nvPr/>
        </p:nvGrpSpPr>
        <p:grpSpPr>
          <a:xfrm>
            <a:off x="6656057" y="3002534"/>
            <a:ext cx="1306525" cy="1301295"/>
            <a:chOff x="6564891" y="3002536"/>
            <a:chExt cx="1306525" cy="1301295"/>
          </a:xfrm>
          <a:solidFill>
            <a:srgbClr val="FFFFFF"/>
          </a:solidFill>
        </p:grpSpPr>
        <p:grpSp>
          <p:nvGrpSpPr>
            <p:cNvPr id="39" name="Groupe 38">
              <a:extLst>
                <a:ext uri="{FF2B5EF4-FFF2-40B4-BE49-F238E27FC236}">
                  <a16:creationId xmlns:a16="http://schemas.microsoft.com/office/drawing/2014/main" id="{17BDF473-A46F-CACC-4BB8-902A3E37BA73}"/>
                </a:ext>
              </a:extLst>
            </p:cNvPr>
            <p:cNvGrpSpPr/>
            <p:nvPr/>
          </p:nvGrpSpPr>
          <p:grpSpPr>
            <a:xfrm>
              <a:off x="6564891" y="3002536"/>
              <a:ext cx="1306525" cy="1301295"/>
              <a:chOff x="6564891" y="3002536"/>
              <a:chExt cx="1306525" cy="1301295"/>
            </a:xfrm>
            <a:grpFill/>
          </p:grpSpPr>
          <p:sp>
            <p:nvSpPr>
              <p:cNvPr id="22" name="Forme libre : forme 21">
                <a:extLst>
                  <a:ext uri="{FF2B5EF4-FFF2-40B4-BE49-F238E27FC236}">
                    <a16:creationId xmlns:a16="http://schemas.microsoft.com/office/drawing/2014/main" id="{F7313AFC-08C3-779F-65BD-2F4A5930E3B0}"/>
                  </a:ext>
                </a:extLst>
              </p:cNvPr>
              <p:cNvSpPr/>
              <p:nvPr/>
            </p:nvSpPr>
            <p:spPr>
              <a:xfrm>
                <a:off x="6564891" y="3152349"/>
                <a:ext cx="442129" cy="1088062"/>
              </a:xfrm>
              <a:custGeom>
                <a:avLst/>
                <a:gdLst>
                  <a:gd name="connsiteX0" fmla="*/ 4 w 442129"/>
                  <a:gd name="connsiteY0" fmla="*/ 500833 h 1088062"/>
                  <a:gd name="connsiteX1" fmla="*/ 362129 w 442129"/>
                  <a:gd name="connsiteY1" fmla="*/ 1085771 h 1088062"/>
                  <a:gd name="connsiteX2" fmla="*/ 391334 w 442129"/>
                  <a:gd name="connsiteY2" fmla="*/ 1075997 h 1088062"/>
                  <a:gd name="connsiteX3" fmla="*/ 391341 w 442129"/>
                  <a:gd name="connsiteY3" fmla="*/ 1075984 h 1088062"/>
                  <a:gd name="connsiteX4" fmla="*/ 439845 w 442129"/>
                  <a:gd name="connsiteY4" fmla="*/ 978484 h 1088062"/>
                  <a:gd name="connsiteX5" fmla="*/ 430066 w 442129"/>
                  <a:gd name="connsiteY5" fmla="*/ 949297 h 1088062"/>
                  <a:gd name="connsiteX6" fmla="*/ 152432 w 442129"/>
                  <a:gd name="connsiteY6" fmla="*/ 500833 h 1088062"/>
                  <a:gd name="connsiteX7" fmla="*/ 236198 w 442129"/>
                  <a:gd name="connsiteY7" fmla="*/ 223439 h 1088062"/>
                  <a:gd name="connsiteX8" fmla="*/ 311237 w 442129"/>
                  <a:gd name="connsiteY8" fmla="*/ 298478 h 1088062"/>
                  <a:gd name="connsiteX9" fmla="*/ 342033 w 442129"/>
                  <a:gd name="connsiteY9" fmla="*/ 298474 h 1088062"/>
                  <a:gd name="connsiteX10" fmla="*/ 348409 w 442129"/>
                  <a:gd name="connsiteY10" fmla="*/ 283079 h 1088062"/>
                  <a:gd name="connsiteX11" fmla="*/ 348409 w 442129"/>
                  <a:gd name="connsiteY11" fmla="*/ 21775 h 1088062"/>
                  <a:gd name="connsiteX12" fmla="*/ 326634 w 442129"/>
                  <a:gd name="connsiteY12" fmla="*/ 0 h 1088062"/>
                  <a:gd name="connsiteX13" fmla="*/ 65330 w 442129"/>
                  <a:gd name="connsiteY13" fmla="*/ 0 h 1088062"/>
                  <a:gd name="connsiteX14" fmla="*/ 43555 w 442129"/>
                  <a:gd name="connsiteY14" fmla="*/ 21776 h 1088062"/>
                  <a:gd name="connsiteX15" fmla="*/ 49933 w 442129"/>
                  <a:gd name="connsiteY15" fmla="*/ 37174 h 1088062"/>
                  <a:gd name="connsiteX16" fmla="*/ 126783 w 442129"/>
                  <a:gd name="connsiteY16" fmla="*/ 114023 h 1088062"/>
                  <a:gd name="connsiteX17" fmla="*/ 4 w 442129"/>
                  <a:gd name="connsiteY17" fmla="*/ 500833 h 1088062"/>
                  <a:gd name="connsiteX18" fmla="*/ 43555 w 442129"/>
                  <a:gd name="connsiteY18" fmla="*/ 500833 h 1088062"/>
                  <a:gd name="connsiteX19" fmla="*/ 172766 w 442129"/>
                  <a:gd name="connsiteY19" fmla="*/ 125479 h 1088062"/>
                  <a:gd name="connsiteX20" fmla="*/ 171013 w 442129"/>
                  <a:gd name="connsiteY20" fmla="*/ 96663 h 1088062"/>
                  <a:gd name="connsiteX21" fmla="*/ 117900 w 442129"/>
                  <a:gd name="connsiteY21" fmla="*/ 43551 h 1088062"/>
                  <a:gd name="connsiteX22" fmla="*/ 304859 w 442129"/>
                  <a:gd name="connsiteY22" fmla="*/ 43551 h 1088062"/>
                  <a:gd name="connsiteX23" fmla="*/ 304859 w 442129"/>
                  <a:gd name="connsiteY23" fmla="*/ 230510 h 1088062"/>
                  <a:gd name="connsiteX24" fmla="*/ 248697 w 442129"/>
                  <a:gd name="connsiteY24" fmla="*/ 174346 h 1088062"/>
                  <a:gd name="connsiteX25" fmla="*/ 217902 w 442129"/>
                  <a:gd name="connsiteY25" fmla="*/ 174347 h 1088062"/>
                  <a:gd name="connsiteX26" fmla="*/ 215812 w 442129"/>
                  <a:gd name="connsiteY26" fmla="*/ 176770 h 1088062"/>
                  <a:gd name="connsiteX27" fmla="*/ 192695 w 442129"/>
                  <a:gd name="connsiteY27" fmla="*/ 791177 h 1088062"/>
                  <a:gd name="connsiteX28" fmla="*/ 391357 w 442129"/>
                  <a:gd name="connsiteY28" fmla="*/ 978175 h 1088062"/>
                  <a:gd name="connsiteX29" fmla="*/ 362229 w 442129"/>
                  <a:gd name="connsiteY29" fmla="*/ 1036723 h 1088062"/>
                  <a:gd name="connsiteX30" fmla="*/ 43555 w 442129"/>
                  <a:gd name="connsiteY30" fmla="*/ 500833 h 108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2129" h="1088062">
                    <a:moveTo>
                      <a:pt x="4" y="500833"/>
                    </a:moveTo>
                    <a:cubicBezTo>
                      <a:pt x="-58" y="748730"/>
                      <a:pt x="140208" y="975300"/>
                      <a:pt x="362129" y="1085771"/>
                    </a:cubicBezTo>
                    <a:cubicBezTo>
                      <a:pt x="372893" y="1091137"/>
                      <a:pt x="385968" y="1086761"/>
                      <a:pt x="391334" y="1075997"/>
                    </a:cubicBezTo>
                    <a:cubicBezTo>
                      <a:pt x="391336" y="1075993"/>
                      <a:pt x="391339" y="1075988"/>
                      <a:pt x="391341" y="1075984"/>
                    </a:cubicBezTo>
                    <a:lnTo>
                      <a:pt x="439845" y="978484"/>
                    </a:lnTo>
                    <a:cubicBezTo>
                      <a:pt x="445198" y="967723"/>
                      <a:pt x="440821" y="954660"/>
                      <a:pt x="430066" y="949297"/>
                    </a:cubicBezTo>
                    <a:cubicBezTo>
                      <a:pt x="259924" y="864599"/>
                      <a:pt x="152385" y="690891"/>
                      <a:pt x="152432" y="500833"/>
                    </a:cubicBezTo>
                    <a:cubicBezTo>
                      <a:pt x="152151" y="402096"/>
                      <a:pt x="181315" y="305518"/>
                      <a:pt x="236198" y="223439"/>
                    </a:cubicBezTo>
                    <a:lnTo>
                      <a:pt x="311237" y="298478"/>
                    </a:lnTo>
                    <a:cubicBezTo>
                      <a:pt x="319742" y="306981"/>
                      <a:pt x="333530" y="306979"/>
                      <a:pt x="342033" y="298474"/>
                    </a:cubicBezTo>
                    <a:cubicBezTo>
                      <a:pt x="346116" y="294390"/>
                      <a:pt x="348409" y="288853"/>
                      <a:pt x="348409" y="283079"/>
                    </a:cubicBezTo>
                    <a:lnTo>
                      <a:pt x="348409" y="21775"/>
                    </a:lnTo>
                    <a:cubicBezTo>
                      <a:pt x="348409" y="9749"/>
                      <a:pt x="338660" y="0"/>
                      <a:pt x="326634" y="0"/>
                    </a:cubicBezTo>
                    <a:lnTo>
                      <a:pt x="65330" y="0"/>
                    </a:lnTo>
                    <a:cubicBezTo>
                      <a:pt x="53304" y="0"/>
                      <a:pt x="43555" y="9749"/>
                      <a:pt x="43555" y="21776"/>
                    </a:cubicBezTo>
                    <a:cubicBezTo>
                      <a:pt x="43555" y="27551"/>
                      <a:pt x="45849" y="33090"/>
                      <a:pt x="49933" y="37174"/>
                    </a:cubicBezTo>
                    <a:lnTo>
                      <a:pt x="126783" y="114023"/>
                    </a:lnTo>
                    <a:cubicBezTo>
                      <a:pt x="43966" y="225940"/>
                      <a:pt x="-499" y="361607"/>
                      <a:pt x="4" y="500833"/>
                    </a:cubicBezTo>
                    <a:close/>
                    <a:moveTo>
                      <a:pt x="43555" y="500833"/>
                    </a:moveTo>
                    <a:cubicBezTo>
                      <a:pt x="43070" y="364725"/>
                      <a:pt x="88605" y="232449"/>
                      <a:pt x="172766" y="125479"/>
                    </a:cubicBezTo>
                    <a:cubicBezTo>
                      <a:pt x="179548" y="116811"/>
                      <a:pt x="178796" y="104445"/>
                      <a:pt x="171013" y="96663"/>
                    </a:cubicBezTo>
                    <a:lnTo>
                      <a:pt x="117900" y="43551"/>
                    </a:lnTo>
                    <a:lnTo>
                      <a:pt x="304859" y="43551"/>
                    </a:lnTo>
                    <a:lnTo>
                      <a:pt x="304859" y="230510"/>
                    </a:lnTo>
                    <a:lnTo>
                      <a:pt x="248697" y="174346"/>
                    </a:lnTo>
                    <a:cubicBezTo>
                      <a:pt x="240193" y="165843"/>
                      <a:pt x="226406" y="165843"/>
                      <a:pt x="217902" y="174347"/>
                    </a:cubicBezTo>
                    <a:cubicBezTo>
                      <a:pt x="217147" y="175103"/>
                      <a:pt x="216448" y="175912"/>
                      <a:pt x="215812" y="176770"/>
                    </a:cubicBezTo>
                    <a:cubicBezTo>
                      <a:pt x="82193" y="357227"/>
                      <a:pt x="73014" y="601190"/>
                      <a:pt x="192695" y="791177"/>
                    </a:cubicBezTo>
                    <a:cubicBezTo>
                      <a:pt x="242028" y="869313"/>
                      <a:pt x="310382" y="933654"/>
                      <a:pt x="391357" y="978175"/>
                    </a:cubicBezTo>
                    <a:lnTo>
                      <a:pt x="362229" y="1036723"/>
                    </a:lnTo>
                    <a:cubicBezTo>
                      <a:pt x="165783" y="930034"/>
                      <a:pt x="43488" y="724381"/>
                      <a:pt x="43555" y="500833"/>
                    </a:cubicBezTo>
                    <a:close/>
                  </a:path>
                </a:pathLst>
              </a:custGeom>
              <a:grpFill/>
              <a:ln w="2716"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6FAC01A7-DEB1-16A7-D730-13FE007D4E19}"/>
                  </a:ext>
                </a:extLst>
              </p:cNvPr>
              <p:cNvSpPr/>
              <p:nvPr/>
            </p:nvSpPr>
            <p:spPr>
              <a:xfrm>
                <a:off x="7429289" y="3065950"/>
                <a:ext cx="442127" cy="1088064"/>
              </a:xfrm>
              <a:custGeom>
                <a:avLst/>
                <a:gdLst>
                  <a:gd name="connsiteX0" fmla="*/ 93721 w 442127"/>
                  <a:gd name="connsiteY0" fmla="*/ 804986 h 1088064"/>
                  <a:gd name="connsiteX1" fmla="*/ 93721 w 442127"/>
                  <a:gd name="connsiteY1" fmla="*/ 1066290 h 1088064"/>
                  <a:gd name="connsiteX2" fmla="*/ 115496 w 442127"/>
                  <a:gd name="connsiteY2" fmla="*/ 1088065 h 1088064"/>
                  <a:gd name="connsiteX3" fmla="*/ 376800 w 442127"/>
                  <a:gd name="connsiteY3" fmla="*/ 1088065 h 1088064"/>
                  <a:gd name="connsiteX4" fmla="*/ 398576 w 442127"/>
                  <a:gd name="connsiteY4" fmla="*/ 1066289 h 1088064"/>
                  <a:gd name="connsiteX5" fmla="*/ 392197 w 442127"/>
                  <a:gd name="connsiteY5" fmla="*/ 1050891 h 1088064"/>
                  <a:gd name="connsiteX6" fmla="*/ 315347 w 442127"/>
                  <a:gd name="connsiteY6" fmla="*/ 974042 h 1088064"/>
                  <a:gd name="connsiteX7" fmla="*/ 341547 w 442127"/>
                  <a:gd name="connsiteY7" fmla="*/ 238809 h 1088064"/>
                  <a:gd name="connsiteX8" fmla="*/ 80001 w 442127"/>
                  <a:gd name="connsiteY8" fmla="*/ 2294 h 1088064"/>
                  <a:gd name="connsiteX9" fmla="*/ 50802 w 442127"/>
                  <a:gd name="connsiteY9" fmla="*/ 12057 h 1088064"/>
                  <a:gd name="connsiteX10" fmla="*/ 50790 w 442127"/>
                  <a:gd name="connsiteY10" fmla="*/ 12081 h 1088064"/>
                  <a:gd name="connsiteX11" fmla="*/ 2284 w 442127"/>
                  <a:gd name="connsiteY11" fmla="*/ 109581 h 1088064"/>
                  <a:gd name="connsiteX12" fmla="*/ 12063 w 442127"/>
                  <a:gd name="connsiteY12" fmla="*/ 138767 h 1088064"/>
                  <a:gd name="connsiteX13" fmla="*/ 289699 w 442127"/>
                  <a:gd name="connsiteY13" fmla="*/ 587232 h 1088064"/>
                  <a:gd name="connsiteX14" fmla="*/ 205932 w 442127"/>
                  <a:gd name="connsiteY14" fmla="*/ 864626 h 1088064"/>
                  <a:gd name="connsiteX15" fmla="*/ 130893 w 442127"/>
                  <a:gd name="connsiteY15" fmla="*/ 789587 h 1088064"/>
                  <a:gd name="connsiteX16" fmla="*/ 100097 w 442127"/>
                  <a:gd name="connsiteY16" fmla="*/ 789591 h 1088064"/>
                  <a:gd name="connsiteX17" fmla="*/ 93721 w 442127"/>
                  <a:gd name="connsiteY17" fmla="*/ 804986 h 1088064"/>
                  <a:gd name="connsiteX18" fmla="*/ 137272 w 442127"/>
                  <a:gd name="connsiteY18" fmla="*/ 857555 h 1088064"/>
                  <a:gd name="connsiteX19" fmla="*/ 193434 w 442127"/>
                  <a:gd name="connsiteY19" fmla="*/ 913719 h 1088064"/>
                  <a:gd name="connsiteX20" fmla="*/ 224228 w 442127"/>
                  <a:gd name="connsiteY20" fmla="*/ 913718 h 1088064"/>
                  <a:gd name="connsiteX21" fmla="*/ 226319 w 442127"/>
                  <a:gd name="connsiteY21" fmla="*/ 911295 h 1088064"/>
                  <a:gd name="connsiteX22" fmla="*/ 249434 w 442127"/>
                  <a:gd name="connsiteY22" fmla="*/ 296888 h 1088064"/>
                  <a:gd name="connsiteX23" fmla="*/ 50772 w 442127"/>
                  <a:gd name="connsiteY23" fmla="*/ 109892 h 1088064"/>
                  <a:gd name="connsiteX24" fmla="*/ 79901 w 442127"/>
                  <a:gd name="connsiteY24" fmla="*/ 51342 h 1088064"/>
                  <a:gd name="connsiteX25" fmla="*/ 398576 w 442127"/>
                  <a:gd name="connsiteY25" fmla="*/ 587232 h 1088064"/>
                  <a:gd name="connsiteX26" fmla="*/ 269364 w 442127"/>
                  <a:gd name="connsiteY26" fmla="*/ 962586 h 1088064"/>
                  <a:gd name="connsiteX27" fmla="*/ 271117 w 442127"/>
                  <a:gd name="connsiteY27" fmla="*/ 991402 h 1088064"/>
                  <a:gd name="connsiteX28" fmla="*/ 324231 w 442127"/>
                  <a:gd name="connsiteY28" fmla="*/ 1044514 h 1088064"/>
                  <a:gd name="connsiteX29" fmla="*/ 137272 w 442127"/>
                  <a:gd name="connsiteY29" fmla="*/ 1044514 h 1088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2127" h="1088064">
                    <a:moveTo>
                      <a:pt x="93721" y="804986"/>
                    </a:moveTo>
                    <a:lnTo>
                      <a:pt x="93721" y="1066290"/>
                    </a:lnTo>
                    <a:cubicBezTo>
                      <a:pt x="93721" y="1078316"/>
                      <a:pt x="103470" y="1088065"/>
                      <a:pt x="115496" y="1088065"/>
                    </a:cubicBezTo>
                    <a:lnTo>
                      <a:pt x="376800" y="1088065"/>
                    </a:lnTo>
                    <a:cubicBezTo>
                      <a:pt x="388827" y="1088065"/>
                      <a:pt x="398576" y="1078316"/>
                      <a:pt x="398576" y="1066289"/>
                    </a:cubicBezTo>
                    <a:cubicBezTo>
                      <a:pt x="398576" y="1060514"/>
                      <a:pt x="396282" y="1054975"/>
                      <a:pt x="392197" y="1050891"/>
                    </a:cubicBezTo>
                    <a:lnTo>
                      <a:pt x="315347" y="974042"/>
                    </a:lnTo>
                    <a:cubicBezTo>
                      <a:pt x="474271" y="757611"/>
                      <a:pt x="484662" y="466003"/>
                      <a:pt x="341547" y="238809"/>
                    </a:cubicBezTo>
                    <a:cubicBezTo>
                      <a:pt x="277619" y="137549"/>
                      <a:pt x="187160" y="55748"/>
                      <a:pt x="80001" y="2294"/>
                    </a:cubicBezTo>
                    <a:cubicBezTo>
                      <a:pt x="69242" y="-3073"/>
                      <a:pt x="56169" y="1298"/>
                      <a:pt x="50802" y="12057"/>
                    </a:cubicBezTo>
                    <a:cubicBezTo>
                      <a:pt x="50798" y="12065"/>
                      <a:pt x="50794" y="12073"/>
                      <a:pt x="50790" y="12081"/>
                    </a:cubicBezTo>
                    <a:lnTo>
                      <a:pt x="2284" y="109581"/>
                    </a:lnTo>
                    <a:cubicBezTo>
                      <a:pt x="-3069" y="120342"/>
                      <a:pt x="1308" y="133405"/>
                      <a:pt x="12063" y="138767"/>
                    </a:cubicBezTo>
                    <a:cubicBezTo>
                      <a:pt x="182206" y="223465"/>
                      <a:pt x="289746" y="397174"/>
                      <a:pt x="289699" y="587232"/>
                    </a:cubicBezTo>
                    <a:cubicBezTo>
                      <a:pt x="289980" y="685969"/>
                      <a:pt x="260815" y="782548"/>
                      <a:pt x="205932" y="864626"/>
                    </a:cubicBezTo>
                    <a:lnTo>
                      <a:pt x="130893" y="789587"/>
                    </a:lnTo>
                    <a:cubicBezTo>
                      <a:pt x="122388" y="781084"/>
                      <a:pt x="108600" y="781086"/>
                      <a:pt x="100097" y="789591"/>
                    </a:cubicBezTo>
                    <a:cubicBezTo>
                      <a:pt x="96015" y="793675"/>
                      <a:pt x="93721" y="799212"/>
                      <a:pt x="93721" y="804986"/>
                    </a:cubicBezTo>
                    <a:close/>
                    <a:moveTo>
                      <a:pt x="137272" y="857555"/>
                    </a:moveTo>
                    <a:lnTo>
                      <a:pt x="193434" y="913719"/>
                    </a:lnTo>
                    <a:cubicBezTo>
                      <a:pt x="201938" y="922222"/>
                      <a:pt x="215725" y="922222"/>
                      <a:pt x="224228" y="913718"/>
                    </a:cubicBezTo>
                    <a:cubicBezTo>
                      <a:pt x="224984" y="912962"/>
                      <a:pt x="225682" y="912153"/>
                      <a:pt x="226319" y="911295"/>
                    </a:cubicBezTo>
                    <a:cubicBezTo>
                      <a:pt x="359938" y="730838"/>
                      <a:pt x="369116" y="486875"/>
                      <a:pt x="249434" y="296888"/>
                    </a:cubicBezTo>
                    <a:cubicBezTo>
                      <a:pt x="200102" y="218752"/>
                      <a:pt x="131748" y="154411"/>
                      <a:pt x="50772" y="109892"/>
                    </a:cubicBezTo>
                    <a:lnTo>
                      <a:pt x="79901" y="51342"/>
                    </a:lnTo>
                    <a:cubicBezTo>
                      <a:pt x="276348" y="158031"/>
                      <a:pt x="398642" y="363684"/>
                      <a:pt x="398576" y="587232"/>
                    </a:cubicBezTo>
                    <a:cubicBezTo>
                      <a:pt x="399060" y="723340"/>
                      <a:pt x="353526" y="855616"/>
                      <a:pt x="269364" y="962586"/>
                    </a:cubicBezTo>
                    <a:cubicBezTo>
                      <a:pt x="262583" y="971254"/>
                      <a:pt x="263335" y="983620"/>
                      <a:pt x="271117" y="991402"/>
                    </a:cubicBezTo>
                    <a:lnTo>
                      <a:pt x="324231" y="1044514"/>
                    </a:lnTo>
                    <a:lnTo>
                      <a:pt x="137272" y="1044514"/>
                    </a:lnTo>
                    <a:close/>
                  </a:path>
                </a:pathLst>
              </a:custGeom>
              <a:grpFill/>
              <a:ln w="2716"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26521420-DBE5-1D9E-20AB-5FF64F7CB885}"/>
                  </a:ext>
                </a:extLst>
              </p:cNvPr>
              <p:cNvSpPr/>
              <p:nvPr/>
            </p:nvSpPr>
            <p:spPr>
              <a:xfrm>
                <a:off x="7252260" y="4131991"/>
                <a:ext cx="169636" cy="170859"/>
              </a:xfrm>
              <a:custGeom>
                <a:avLst/>
                <a:gdLst>
                  <a:gd name="connsiteX0" fmla="*/ 4828 w 169636"/>
                  <a:gd name="connsiteY0" fmla="*/ 27159 h 170859"/>
                  <a:gd name="connsiteX1" fmla="*/ 125 w 169636"/>
                  <a:gd name="connsiteY1" fmla="*/ 43163 h 170859"/>
                  <a:gd name="connsiteX2" fmla="*/ 11776 w 169636"/>
                  <a:gd name="connsiteY2" fmla="*/ 151413 h 170859"/>
                  <a:gd name="connsiteX3" fmla="*/ 33399 w 169636"/>
                  <a:gd name="connsiteY3" fmla="*/ 170860 h 170859"/>
                  <a:gd name="connsiteX4" fmla="*/ 35717 w 169636"/>
                  <a:gd name="connsiteY4" fmla="*/ 170735 h 170859"/>
                  <a:gd name="connsiteX5" fmla="*/ 154129 w 169636"/>
                  <a:gd name="connsiteY5" fmla="*/ 146907 h 170859"/>
                  <a:gd name="connsiteX6" fmla="*/ 168708 w 169636"/>
                  <a:gd name="connsiteY6" fmla="*/ 119784 h 170859"/>
                  <a:gd name="connsiteX7" fmla="*/ 137352 w 169636"/>
                  <a:gd name="connsiteY7" fmla="*/ 15508 h 170859"/>
                  <a:gd name="connsiteX8" fmla="*/ 110243 w 169636"/>
                  <a:gd name="connsiteY8" fmla="*/ 921 h 170859"/>
                  <a:gd name="connsiteX9" fmla="*/ 19475 w 169636"/>
                  <a:gd name="connsiteY9" fmla="*/ 19179 h 170859"/>
                  <a:gd name="connsiteX10" fmla="*/ 4828 w 169636"/>
                  <a:gd name="connsiteY10" fmla="*/ 27159 h 170859"/>
                  <a:gd name="connsiteX11" fmla="*/ 45712 w 169636"/>
                  <a:gd name="connsiteY11" fmla="*/ 59745 h 170859"/>
                  <a:gd name="connsiteX12" fmla="*/ 101785 w 169636"/>
                  <a:gd name="connsiteY12" fmla="*/ 48466 h 170859"/>
                  <a:gd name="connsiteX13" fmla="*/ 120617 w 169636"/>
                  <a:gd name="connsiteY13" fmla="*/ 111094 h 170859"/>
                  <a:gd name="connsiteX14" fmla="*/ 52708 w 169636"/>
                  <a:gd name="connsiteY14" fmla="*/ 124752 h 17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636" h="170859">
                    <a:moveTo>
                      <a:pt x="4828" y="27159"/>
                    </a:moveTo>
                    <a:cubicBezTo>
                      <a:pt x="1199" y="31658"/>
                      <a:pt x="-493" y="37416"/>
                      <a:pt x="125" y="43163"/>
                    </a:cubicBezTo>
                    <a:lnTo>
                      <a:pt x="11776" y="151413"/>
                    </a:lnTo>
                    <a:cubicBezTo>
                      <a:pt x="12966" y="162463"/>
                      <a:pt x="22286" y="170844"/>
                      <a:pt x="33399" y="170860"/>
                    </a:cubicBezTo>
                    <a:cubicBezTo>
                      <a:pt x="34174" y="170860"/>
                      <a:pt x="34947" y="170818"/>
                      <a:pt x="35717" y="170735"/>
                    </a:cubicBezTo>
                    <a:cubicBezTo>
                      <a:pt x="75842" y="166490"/>
                      <a:pt x="115485" y="158513"/>
                      <a:pt x="154129" y="146907"/>
                    </a:cubicBezTo>
                    <a:cubicBezTo>
                      <a:pt x="165643" y="143442"/>
                      <a:pt x="172170" y="131300"/>
                      <a:pt x="168708" y="119784"/>
                    </a:cubicBezTo>
                    <a:lnTo>
                      <a:pt x="137352" y="15508"/>
                    </a:lnTo>
                    <a:cubicBezTo>
                      <a:pt x="133885" y="4002"/>
                      <a:pt x="121756" y="-2525"/>
                      <a:pt x="110243" y="921"/>
                    </a:cubicBezTo>
                    <a:cubicBezTo>
                      <a:pt x="80615" y="9796"/>
                      <a:pt x="50230" y="15908"/>
                      <a:pt x="19475" y="19179"/>
                    </a:cubicBezTo>
                    <a:cubicBezTo>
                      <a:pt x="13727" y="19790"/>
                      <a:pt x="8458" y="22661"/>
                      <a:pt x="4828" y="27159"/>
                    </a:cubicBezTo>
                    <a:close/>
                    <a:moveTo>
                      <a:pt x="45712" y="59745"/>
                    </a:moveTo>
                    <a:cubicBezTo>
                      <a:pt x="64587" y="56969"/>
                      <a:pt x="83304" y="53204"/>
                      <a:pt x="101785" y="48466"/>
                    </a:cubicBezTo>
                    <a:lnTo>
                      <a:pt x="120617" y="111094"/>
                    </a:lnTo>
                    <a:cubicBezTo>
                      <a:pt x="98259" y="116936"/>
                      <a:pt x="75586" y="121496"/>
                      <a:pt x="52708" y="124752"/>
                    </a:cubicBezTo>
                    <a:close/>
                  </a:path>
                </a:pathLst>
              </a:custGeom>
              <a:grpFill/>
              <a:ln w="2716"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CB9C1321-77D0-A185-D134-36C031CF12AB}"/>
                  </a:ext>
                </a:extLst>
              </p:cNvPr>
              <p:cNvSpPr/>
              <p:nvPr/>
            </p:nvSpPr>
            <p:spPr>
              <a:xfrm>
                <a:off x="7023831" y="4134276"/>
                <a:ext cx="168304" cy="169555"/>
              </a:xfrm>
              <a:custGeom>
                <a:avLst/>
                <a:gdLst>
                  <a:gd name="connsiteX0" fmla="*/ 834 w 168304"/>
                  <a:gd name="connsiteY0" fmla="*/ 120572 h 169555"/>
                  <a:gd name="connsiteX1" fmla="*/ 15828 w 168304"/>
                  <a:gd name="connsiteY1" fmla="*/ 147465 h 169555"/>
                  <a:gd name="connsiteX2" fmla="*/ 15833 w 168304"/>
                  <a:gd name="connsiteY2" fmla="*/ 147467 h 169555"/>
                  <a:gd name="connsiteX3" fmla="*/ 134632 w 168304"/>
                  <a:gd name="connsiteY3" fmla="*/ 169465 h 169555"/>
                  <a:gd name="connsiteX4" fmla="*/ 136618 w 168304"/>
                  <a:gd name="connsiteY4" fmla="*/ 169556 h 169555"/>
                  <a:gd name="connsiteX5" fmla="*/ 158278 w 168304"/>
                  <a:gd name="connsiteY5" fmla="*/ 149766 h 169555"/>
                  <a:gd name="connsiteX6" fmla="*/ 168212 w 168304"/>
                  <a:gd name="connsiteY6" fmla="*/ 41352 h 169555"/>
                  <a:gd name="connsiteX7" fmla="*/ 148518 w 168304"/>
                  <a:gd name="connsiteY7" fmla="*/ 17680 h 169555"/>
                  <a:gd name="connsiteX8" fmla="*/ 148500 w 168304"/>
                  <a:gd name="connsiteY8" fmla="*/ 17679 h 169555"/>
                  <a:gd name="connsiteX9" fmla="*/ 57455 w 168304"/>
                  <a:gd name="connsiteY9" fmla="*/ 826 h 169555"/>
                  <a:gd name="connsiteX10" fmla="*/ 30585 w 168304"/>
                  <a:gd name="connsiteY10" fmla="*/ 15831 h 169555"/>
                  <a:gd name="connsiteX11" fmla="*/ 48787 w 168304"/>
                  <a:gd name="connsiteY11" fmla="*/ 111138 h 169555"/>
                  <a:gd name="connsiteX12" fmla="*/ 66657 w 168304"/>
                  <a:gd name="connsiteY12" fmla="*/ 48228 h 169555"/>
                  <a:gd name="connsiteX13" fmla="*/ 122894 w 168304"/>
                  <a:gd name="connsiteY13" fmla="*/ 58640 h 169555"/>
                  <a:gd name="connsiteX14" fmla="*/ 116928 w 168304"/>
                  <a:gd name="connsiteY14" fmla="*/ 123746 h 169555"/>
                  <a:gd name="connsiteX15" fmla="*/ 48787 w 168304"/>
                  <a:gd name="connsiteY15" fmla="*/ 111138 h 16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304" h="169555">
                    <a:moveTo>
                      <a:pt x="834" y="120572"/>
                    </a:moveTo>
                    <a:cubicBezTo>
                      <a:pt x="-2452" y="132139"/>
                      <a:pt x="4261" y="144179"/>
                      <a:pt x="15828" y="147465"/>
                    </a:cubicBezTo>
                    <a:cubicBezTo>
                      <a:pt x="15830" y="147466"/>
                      <a:pt x="15831" y="147466"/>
                      <a:pt x="15833" y="147467"/>
                    </a:cubicBezTo>
                    <a:cubicBezTo>
                      <a:pt x="54664" y="158471"/>
                      <a:pt x="94435" y="165836"/>
                      <a:pt x="134632" y="169465"/>
                    </a:cubicBezTo>
                    <a:cubicBezTo>
                      <a:pt x="135299" y="169524"/>
                      <a:pt x="135961" y="169556"/>
                      <a:pt x="136618" y="169556"/>
                    </a:cubicBezTo>
                    <a:cubicBezTo>
                      <a:pt x="147864" y="169541"/>
                      <a:pt x="157250" y="160965"/>
                      <a:pt x="158278" y="149766"/>
                    </a:cubicBezTo>
                    <a:lnTo>
                      <a:pt x="168212" y="41352"/>
                    </a:lnTo>
                    <a:cubicBezTo>
                      <a:pt x="169311" y="29377"/>
                      <a:pt x="160493" y="18779"/>
                      <a:pt x="148518" y="17680"/>
                    </a:cubicBezTo>
                    <a:cubicBezTo>
                      <a:pt x="148512" y="17680"/>
                      <a:pt x="148506" y="17679"/>
                      <a:pt x="148500" y="17679"/>
                    </a:cubicBezTo>
                    <a:cubicBezTo>
                      <a:pt x="117698" y="14869"/>
                      <a:pt x="87221" y="9228"/>
                      <a:pt x="57455" y="826"/>
                    </a:cubicBezTo>
                    <a:cubicBezTo>
                      <a:pt x="45893" y="-2441"/>
                      <a:pt x="33869" y="4274"/>
                      <a:pt x="30585" y="15831"/>
                    </a:cubicBezTo>
                    <a:close/>
                    <a:moveTo>
                      <a:pt x="48787" y="111138"/>
                    </a:moveTo>
                    <a:lnTo>
                      <a:pt x="66657" y="48228"/>
                    </a:lnTo>
                    <a:cubicBezTo>
                      <a:pt x="85209" y="52676"/>
                      <a:pt x="103980" y="56151"/>
                      <a:pt x="122894" y="58640"/>
                    </a:cubicBezTo>
                    <a:lnTo>
                      <a:pt x="116928" y="123746"/>
                    </a:lnTo>
                    <a:cubicBezTo>
                      <a:pt x="93993" y="120844"/>
                      <a:pt x="71242" y="116635"/>
                      <a:pt x="48787" y="111138"/>
                    </a:cubicBezTo>
                    <a:close/>
                  </a:path>
                </a:pathLst>
              </a:custGeom>
              <a:grpFill/>
              <a:ln w="2716"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F2FF06F9-42E8-6AC6-2E00-B55AA89CEB87}"/>
                  </a:ext>
                </a:extLst>
              </p:cNvPr>
              <p:cNvSpPr/>
              <p:nvPr/>
            </p:nvSpPr>
            <p:spPr>
              <a:xfrm>
                <a:off x="7014414" y="3003512"/>
                <a:ext cx="169634" cy="170868"/>
              </a:xfrm>
              <a:custGeom>
                <a:avLst/>
                <a:gdLst>
                  <a:gd name="connsiteX0" fmla="*/ 164806 w 169634"/>
                  <a:gd name="connsiteY0" fmla="*/ 143702 h 170868"/>
                  <a:gd name="connsiteX1" fmla="*/ 169510 w 169634"/>
                  <a:gd name="connsiteY1" fmla="*/ 127698 h 170868"/>
                  <a:gd name="connsiteX2" fmla="*/ 157860 w 169634"/>
                  <a:gd name="connsiteY2" fmla="*/ 19449 h 170868"/>
                  <a:gd name="connsiteX3" fmla="*/ 133956 w 169634"/>
                  <a:gd name="connsiteY3" fmla="*/ 123 h 170868"/>
                  <a:gd name="connsiteX4" fmla="*/ 133919 w 169634"/>
                  <a:gd name="connsiteY4" fmla="*/ 127 h 170868"/>
                  <a:gd name="connsiteX5" fmla="*/ 15507 w 169634"/>
                  <a:gd name="connsiteY5" fmla="*/ 23954 h 170868"/>
                  <a:gd name="connsiteX6" fmla="*/ 928 w 169634"/>
                  <a:gd name="connsiteY6" fmla="*/ 51078 h 170868"/>
                  <a:gd name="connsiteX7" fmla="*/ 32284 w 169634"/>
                  <a:gd name="connsiteY7" fmla="*/ 155353 h 170868"/>
                  <a:gd name="connsiteX8" fmla="*/ 59372 w 169634"/>
                  <a:gd name="connsiteY8" fmla="*/ 169947 h 170868"/>
                  <a:gd name="connsiteX9" fmla="*/ 59393 w 169634"/>
                  <a:gd name="connsiteY9" fmla="*/ 169941 h 170868"/>
                  <a:gd name="connsiteX10" fmla="*/ 150160 w 169634"/>
                  <a:gd name="connsiteY10" fmla="*/ 151682 h 170868"/>
                  <a:gd name="connsiteX11" fmla="*/ 164806 w 169634"/>
                  <a:gd name="connsiteY11" fmla="*/ 143702 h 170868"/>
                  <a:gd name="connsiteX12" fmla="*/ 123923 w 169634"/>
                  <a:gd name="connsiteY12" fmla="*/ 111117 h 170868"/>
                  <a:gd name="connsiteX13" fmla="*/ 67851 w 169634"/>
                  <a:gd name="connsiteY13" fmla="*/ 122395 h 170868"/>
                  <a:gd name="connsiteX14" fmla="*/ 49019 w 169634"/>
                  <a:gd name="connsiteY14" fmla="*/ 59767 h 170868"/>
                  <a:gd name="connsiteX15" fmla="*/ 116927 w 169634"/>
                  <a:gd name="connsiteY15" fmla="*/ 46110 h 17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634" h="170868">
                    <a:moveTo>
                      <a:pt x="164806" y="143702"/>
                    </a:moveTo>
                    <a:cubicBezTo>
                      <a:pt x="168436" y="139203"/>
                      <a:pt x="170128" y="133446"/>
                      <a:pt x="169510" y="127698"/>
                    </a:cubicBezTo>
                    <a:lnTo>
                      <a:pt x="157860" y="19449"/>
                    </a:lnTo>
                    <a:cubicBezTo>
                      <a:pt x="156596" y="7511"/>
                      <a:pt x="145894" y="-1142"/>
                      <a:pt x="133956" y="123"/>
                    </a:cubicBezTo>
                    <a:cubicBezTo>
                      <a:pt x="133944" y="124"/>
                      <a:pt x="133931" y="125"/>
                      <a:pt x="133919" y="127"/>
                    </a:cubicBezTo>
                    <a:cubicBezTo>
                      <a:pt x="93793" y="4371"/>
                      <a:pt x="54151" y="12348"/>
                      <a:pt x="15507" y="23954"/>
                    </a:cubicBezTo>
                    <a:cubicBezTo>
                      <a:pt x="3993" y="27420"/>
                      <a:pt x="-2534" y="39562"/>
                      <a:pt x="928" y="51078"/>
                    </a:cubicBezTo>
                    <a:lnTo>
                      <a:pt x="32284" y="155353"/>
                    </a:lnTo>
                    <a:cubicBezTo>
                      <a:pt x="35734" y="166863"/>
                      <a:pt x="47862" y="173397"/>
                      <a:pt x="59372" y="169947"/>
                    </a:cubicBezTo>
                    <a:cubicBezTo>
                      <a:pt x="59379" y="169945"/>
                      <a:pt x="59386" y="169943"/>
                      <a:pt x="59393" y="169941"/>
                    </a:cubicBezTo>
                    <a:cubicBezTo>
                      <a:pt x="89020" y="161066"/>
                      <a:pt x="119406" y="154954"/>
                      <a:pt x="150160" y="151682"/>
                    </a:cubicBezTo>
                    <a:cubicBezTo>
                      <a:pt x="155907" y="151071"/>
                      <a:pt x="161176" y="148200"/>
                      <a:pt x="164806" y="143702"/>
                    </a:cubicBezTo>
                    <a:close/>
                    <a:moveTo>
                      <a:pt x="123923" y="111117"/>
                    </a:moveTo>
                    <a:cubicBezTo>
                      <a:pt x="105048" y="113893"/>
                      <a:pt x="86332" y="117657"/>
                      <a:pt x="67851" y="122395"/>
                    </a:cubicBezTo>
                    <a:lnTo>
                      <a:pt x="49019" y="59767"/>
                    </a:lnTo>
                    <a:cubicBezTo>
                      <a:pt x="71376" y="53925"/>
                      <a:pt x="94049" y="49365"/>
                      <a:pt x="116927" y="46110"/>
                    </a:cubicBezTo>
                    <a:close/>
                  </a:path>
                </a:pathLst>
              </a:custGeom>
              <a:grpFill/>
              <a:ln w="2716"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1738D0AE-B901-C07F-4620-28803B591068}"/>
                  </a:ext>
                </a:extLst>
              </p:cNvPr>
              <p:cNvSpPr/>
              <p:nvPr/>
            </p:nvSpPr>
            <p:spPr>
              <a:xfrm>
                <a:off x="7244175" y="3002536"/>
                <a:ext cx="168304" cy="169558"/>
              </a:xfrm>
              <a:custGeom>
                <a:avLst/>
                <a:gdLst>
                  <a:gd name="connsiteX0" fmla="*/ 167470 w 168304"/>
                  <a:gd name="connsiteY0" fmla="*/ 48981 h 169558"/>
                  <a:gd name="connsiteX1" fmla="*/ 152477 w 168304"/>
                  <a:gd name="connsiteY1" fmla="*/ 22087 h 169558"/>
                  <a:gd name="connsiteX2" fmla="*/ 152472 w 168304"/>
                  <a:gd name="connsiteY2" fmla="*/ 22086 h 169558"/>
                  <a:gd name="connsiteX3" fmla="*/ 33672 w 168304"/>
                  <a:gd name="connsiteY3" fmla="*/ 87 h 169558"/>
                  <a:gd name="connsiteX4" fmla="*/ 10027 w 168304"/>
                  <a:gd name="connsiteY4" fmla="*/ 19787 h 169558"/>
                  <a:gd name="connsiteX5" fmla="*/ 92 w 168304"/>
                  <a:gd name="connsiteY5" fmla="*/ 128201 h 169558"/>
                  <a:gd name="connsiteX6" fmla="*/ 19786 w 168304"/>
                  <a:gd name="connsiteY6" fmla="*/ 151872 h 169558"/>
                  <a:gd name="connsiteX7" fmla="*/ 19805 w 168304"/>
                  <a:gd name="connsiteY7" fmla="*/ 151874 h 169558"/>
                  <a:gd name="connsiteX8" fmla="*/ 110850 w 168304"/>
                  <a:gd name="connsiteY8" fmla="*/ 168726 h 169558"/>
                  <a:gd name="connsiteX9" fmla="*/ 137714 w 168304"/>
                  <a:gd name="connsiteY9" fmla="*/ 153742 h 169558"/>
                  <a:gd name="connsiteX10" fmla="*/ 137719 w 168304"/>
                  <a:gd name="connsiteY10" fmla="*/ 153721 h 169558"/>
                  <a:gd name="connsiteX11" fmla="*/ 119518 w 168304"/>
                  <a:gd name="connsiteY11" fmla="*/ 58414 h 169558"/>
                  <a:gd name="connsiteX12" fmla="*/ 101647 w 168304"/>
                  <a:gd name="connsiteY12" fmla="*/ 121324 h 169558"/>
                  <a:gd name="connsiteX13" fmla="*/ 45411 w 168304"/>
                  <a:gd name="connsiteY13" fmla="*/ 110912 h 169558"/>
                  <a:gd name="connsiteX14" fmla="*/ 51377 w 168304"/>
                  <a:gd name="connsiteY14" fmla="*/ 45807 h 169558"/>
                  <a:gd name="connsiteX15" fmla="*/ 119518 w 168304"/>
                  <a:gd name="connsiteY15" fmla="*/ 58414 h 16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304" h="169558">
                    <a:moveTo>
                      <a:pt x="167470" y="48981"/>
                    </a:moveTo>
                    <a:cubicBezTo>
                      <a:pt x="170756" y="37414"/>
                      <a:pt x="164044" y="25373"/>
                      <a:pt x="152477" y="22087"/>
                    </a:cubicBezTo>
                    <a:cubicBezTo>
                      <a:pt x="152475" y="22087"/>
                      <a:pt x="152473" y="22086"/>
                      <a:pt x="152472" y="22086"/>
                    </a:cubicBezTo>
                    <a:cubicBezTo>
                      <a:pt x="113641" y="11081"/>
                      <a:pt x="73869" y="3717"/>
                      <a:pt x="33672" y="87"/>
                    </a:cubicBezTo>
                    <a:cubicBezTo>
                      <a:pt x="21711" y="-977"/>
                      <a:pt x="11140" y="7829"/>
                      <a:pt x="10027" y="19787"/>
                    </a:cubicBezTo>
                    <a:lnTo>
                      <a:pt x="92" y="128201"/>
                    </a:lnTo>
                    <a:cubicBezTo>
                      <a:pt x="-1006" y="140176"/>
                      <a:pt x="7811" y="150774"/>
                      <a:pt x="19786" y="151872"/>
                    </a:cubicBezTo>
                    <a:cubicBezTo>
                      <a:pt x="19793" y="151873"/>
                      <a:pt x="19799" y="151873"/>
                      <a:pt x="19805" y="151874"/>
                    </a:cubicBezTo>
                    <a:cubicBezTo>
                      <a:pt x="50606" y="154683"/>
                      <a:pt x="81083" y="160325"/>
                      <a:pt x="110850" y="168726"/>
                    </a:cubicBezTo>
                    <a:cubicBezTo>
                      <a:pt x="122406" y="172007"/>
                      <a:pt x="134433" y="165298"/>
                      <a:pt x="137714" y="153742"/>
                    </a:cubicBezTo>
                    <a:cubicBezTo>
                      <a:pt x="137715" y="153735"/>
                      <a:pt x="137717" y="153728"/>
                      <a:pt x="137719" y="153721"/>
                    </a:cubicBezTo>
                    <a:close/>
                    <a:moveTo>
                      <a:pt x="119518" y="58414"/>
                    </a:moveTo>
                    <a:lnTo>
                      <a:pt x="101647" y="121324"/>
                    </a:lnTo>
                    <a:cubicBezTo>
                      <a:pt x="83096" y="116876"/>
                      <a:pt x="64325" y="113401"/>
                      <a:pt x="45411" y="110912"/>
                    </a:cubicBezTo>
                    <a:lnTo>
                      <a:pt x="51377" y="45807"/>
                    </a:lnTo>
                    <a:cubicBezTo>
                      <a:pt x="74312" y="48708"/>
                      <a:pt x="97063" y="52918"/>
                      <a:pt x="119518" y="58414"/>
                    </a:cubicBezTo>
                    <a:close/>
                  </a:path>
                </a:pathLst>
              </a:custGeom>
              <a:grpFill/>
              <a:ln w="2716" cap="flat">
                <a:noFill/>
                <a:prstDash val="solid"/>
                <a:miter/>
              </a:ln>
            </p:spPr>
            <p:txBody>
              <a:bodyPr rtlCol="0" anchor="ctr"/>
              <a:lstStyle/>
              <a:p>
                <a:endParaRPr lang="fr-FR"/>
              </a:p>
            </p:txBody>
          </p:sp>
        </p:grpSp>
        <p:pic>
          <p:nvPicPr>
            <p:cNvPr id="41" name="Graphique 40">
              <a:extLst>
                <a:ext uri="{FF2B5EF4-FFF2-40B4-BE49-F238E27FC236}">
                  <a16:creationId xmlns:a16="http://schemas.microsoft.com/office/drawing/2014/main" id="{81A92986-1EE6-911D-CAA0-510B0B0C277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14174" y="3344655"/>
              <a:ext cx="572700" cy="572700"/>
            </a:xfrm>
            <a:prstGeom prst="rect">
              <a:avLst/>
            </a:prstGeom>
          </p:spPr>
        </p:pic>
      </p:grpSp>
    </p:spTree>
    <p:extLst>
      <p:ext uri="{BB962C8B-B14F-4D97-AF65-F5344CB8AC3E}">
        <p14:creationId xmlns:p14="http://schemas.microsoft.com/office/powerpoint/2010/main" val="245009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a:t>Executive Summary</a:t>
            </a:r>
          </a:p>
        </p:txBody>
      </p:sp>
      <p:pic>
        <p:nvPicPr>
          <p:cNvPr id="37" name="Graphique 36">
            <a:extLst>
              <a:ext uri="{FF2B5EF4-FFF2-40B4-BE49-F238E27FC236}">
                <a16:creationId xmlns:a16="http://schemas.microsoft.com/office/drawing/2014/main" id="{B24112B5-1DC0-E6B7-D8F5-D9619CBB62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775" y="1389531"/>
            <a:ext cx="1205197" cy="1205197"/>
          </a:xfrm>
          <a:prstGeom prst="rect">
            <a:avLst/>
          </a:prstGeom>
        </p:spPr>
      </p:pic>
      <p:pic>
        <p:nvPicPr>
          <p:cNvPr id="42" name="Graphique 41">
            <a:extLst>
              <a:ext uri="{FF2B5EF4-FFF2-40B4-BE49-F238E27FC236}">
                <a16:creationId xmlns:a16="http://schemas.microsoft.com/office/drawing/2014/main" id="{83756526-7129-8EC5-8940-B5CBFD0E85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47938" y="2815861"/>
            <a:ext cx="968928" cy="968928"/>
          </a:xfrm>
          <a:prstGeom prst="rect">
            <a:avLst/>
          </a:prstGeom>
          <a:scene3d>
            <a:camera prst="isometricLeftDown"/>
            <a:lightRig rig="threePt" dir="t"/>
          </a:scene3d>
        </p:spPr>
      </p:pic>
      <p:pic>
        <p:nvPicPr>
          <p:cNvPr id="44" name="Graphique 43">
            <a:extLst>
              <a:ext uri="{FF2B5EF4-FFF2-40B4-BE49-F238E27FC236}">
                <a16:creationId xmlns:a16="http://schemas.microsoft.com/office/drawing/2014/main" id="{189E8902-0A66-8192-8C36-762B16BC493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7863" y="2815861"/>
            <a:ext cx="968928" cy="968928"/>
          </a:xfrm>
          <a:prstGeom prst="rect">
            <a:avLst/>
          </a:prstGeom>
          <a:scene3d>
            <a:camera prst="isometricLeftDown"/>
            <a:lightRig rig="threePt" dir="t"/>
          </a:scene3d>
        </p:spPr>
      </p:pic>
      <p:pic>
        <p:nvPicPr>
          <p:cNvPr id="50" name="Graphique 49">
            <a:extLst>
              <a:ext uri="{FF2B5EF4-FFF2-40B4-BE49-F238E27FC236}">
                <a16:creationId xmlns:a16="http://schemas.microsoft.com/office/drawing/2014/main" id="{53B5DA64-6FCB-65D8-AC30-45DECDC6756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33500" y="2815861"/>
            <a:ext cx="968928" cy="968928"/>
          </a:xfrm>
          <a:prstGeom prst="rect">
            <a:avLst/>
          </a:prstGeom>
          <a:scene3d>
            <a:camera prst="isometricLeftDown"/>
            <a:lightRig rig="threePt" dir="t"/>
          </a:scene3d>
        </p:spPr>
      </p:pic>
      <p:pic>
        <p:nvPicPr>
          <p:cNvPr id="51" name="Graphique 50">
            <a:extLst>
              <a:ext uri="{FF2B5EF4-FFF2-40B4-BE49-F238E27FC236}">
                <a16:creationId xmlns:a16="http://schemas.microsoft.com/office/drawing/2014/main" id="{02D0293C-EC4F-0033-7DC3-0AFA8B3D9F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22088" y="2102530"/>
            <a:ext cx="1313476" cy="1313476"/>
          </a:xfrm>
          <a:prstGeom prst="rect">
            <a:avLst/>
          </a:prstGeom>
        </p:spPr>
      </p:pic>
      <p:sp>
        <p:nvSpPr>
          <p:cNvPr id="53" name="Google Shape;491;p35">
            <a:extLst>
              <a:ext uri="{FF2B5EF4-FFF2-40B4-BE49-F238E27FC236}">
                <a16:creationId xmlns:a16="http://schemas.microsoft.com/office/drawing/2014/main" id="{3DF8D07A-96BF-3DE8-E5B0-0CD1A3AFD3D9}"/>
              </a:ext>
            </a:extLst>
          </p:cNvPr>
          <p:cNvSpPr txBox="1">
            <a:spLocks/>
          </p:cNvSpPr>
          <p:nvPr>
            <p:custDataLst>
              <p:tags r:id="rId2"/>
            </p:custDataLst>
          </p:nvPr>
        </p:nvSpPr>
        <p:spPr>
          <a:xfrm>
            <a:off x="2753021" y="3378495"/>
            <a:ext cx="1451610" cy="81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Budget:</a:t>
            </a: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400 000€</a:t>
            </a:r>
            <a:endPar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55" name="Graphique 54">
            <a:extLst>
              <a:ext uri="{FF2B5EF4-FFF2-40B4-BE49-F238E27FC236}">
                <a16:creationId xmlns:a16="http://schemas.microsoft.com/office/drawing/2014/main" id="{07E41B51-F4A4-EA3E-F85B-67F53848503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52534" y="1405208"/>
            <a:ext cx="737565" cy="737565"/>
          </a:xfrm>
          <a:prstGeom prst="rect">
            <a:avLst/>
          </a:prstGeom>
        </p:spPr>
      </p:pic>
      <p:sp>
        <p:nvSpPr>
          <p:cNvPr id="56" name="Google Shape;491;p35">
            <a:extLst>
              <a:ext uri="{FF2B5EF4-FFF2-40B4-BE49-F238E27FC236}">
                <a16:creationId xmlns:a16="http://schemas.microsoft.com/office/drawing/2014/main" id="{9F63B5B6-A290-E927-50B6-8D8F850EE9C0}"/>
              </a:ext>
            </a:extLst>
          </p:cNvPr>
          <p:cNvSpPr txBox="1">
            <a:spLocks/>
          </p:cNvSpPr>
          <p:nvPr>
            <p:custDataLst>
              <p:tags r:id="rId3"/>
            </p:custDataLst>
          </p:nvPr>
        </p:nvSpPr>
        <p:spPr>
          <a:xfrm>
            <a:off x="5123258" y="2627656"/>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Couts fixes:</a:t>
            </a: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63 000€</a:t>
            </a:r>
            <a:endPar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58" name="Graphique 57">
            <a:extLst>
              <a:ext uri="{FF2B5EF4-FFF2-40B4-BE49-F238E27FC236}">
                <a16:creationId xmlns:a16="http://schemas.microsoft.com/office/drawing/2014/main" id="{21E11DA7-B81F-2D8F-2B43-4A6D409AF89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72000" y="2545225"/>
            <a:ext cx="737565" cy="737565"/>
          </a:xfrm>
          <a:prstGeom prst="rect">
            <a:avLst/>
          </a:prstGeom>
        </p:spPr>
      </p:pic>
      <p:sp>
        <p:nvSpPr>
          <p:cNvPr id="59" name="Google Shape;491;p35">
            <a:extLst>
              <a:ext uri="{FF2B5EF4-FFF2-40B4-BE49-F238E27FC236}">
                <a16:creationId xmlns:a16="http://schemas.microsoft.com/office/drawing/2014/main" id="{5EAF0494-E4A7-CF3E-9B92-3686C3889AF6}"/>
              </a:ext>
            </a:extLst>
          </p:cNvPr>
          <p:cNvSpPr txBox="1">
            <a:spLocks/>
          </p:cNvSpPr>
          <p:nvPr>
            <p:custDataLst>
              <p:tags r:id="rId4"/>
            </p:custDataLst>
          </p:nvPr>
        </p:nvSpPr>
        <p:spPr>
          <a:xfrm>
            <a:off x="5123258" y="1588313"/>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Couts variables:</a:t>
            </a: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10 000€</a:t>
            </a:r>
            <a:endPar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grpSp>
        <p:nvGrpSpPr>
          <p:cNvPr id="64" name="Groupe 63">
            <a:extLst>
              <a:ext uri="{FF2B5EF4-FFF2-40B4-BE49-F238E27FC236}">
                <a16:creationId xmlns:a16="http://schemas.microsoft.com/office/drawing/2014/main" id="{EC1D04CB-0726-0B8C-0507-BBAF3D2A34E8}"/>
              </a:ext>
            </a:extLst>
          </p:cNvPr>
          <p:cNvGrpSpPr/>
          <p:nvPr/>
        </p:nvGrpSpPr>
        <p:grpSpPr>
          <a:xfrm>
            <a:off x="4527263" y="3579669"/>
            <a:ext cx="824215" cy="1222825"/>
            <a:chOff x="9328776" y="306071"/>
            <a:chExt cx="1459428" cy="2165242"/>
          </a:xfrm>
        </p:grpSpPr>
        <p:pic>
          <p:nvPicPr>
            <p:cNvPr id="61" name="Graphique 60">
              <a:extLst>
                <a:ext uri="{FF2B5EF4-FFF2-40B4-BE49-F238E27FC236}">
                  <a16:creationId xmlns:a16="http://schemas.microsoft.com/office/drawing/2014/main" id="{9201898A-7A4B-0085-F8A7-CF79B28327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28776" y="1011885"/>
              <a:ext cx="1459428" cy="1459428"/>
            </a:xfrm>
            <a:prstGeom prst="rect">
              <a:avLst/>
            </a:prstGeom>
          </p:spPr>
        </p:pic>
        <p:pic>
          <p:nvPicPr>
            <p:cNvPr id="63" name="Graphique 62">
              <a:extLst>
                <a:ext uri="{FF2B5EF4-FFF2-40B4-BE49-F238E27FC236}">
                  <a16:creationId xmlns:a16="http://schemas.microsoft.com/office/drawing/2014/main" id="{2DF54DD3-496B-86A5-D314-782E545CBD1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437460" y="306071"/>
              <a:ext cx="1242060" cy="1242060"/>
            </a:xfrm>
            <a:prstGeom prst="rect">
              <a:avLst/>
            </a:prstGeom>
          </p:spPr>
        </p:pic>
      </p:grpSp>
      <p:sp>
        <p:nvSpPr>
          <p:cNvPr id="65" name="Google Shape;491;p35">
            <a:extLst>
              <a:ext uri="{FF2B5EF4-FFF2-40B4-BE49-F238E27FC236}">
                <a16:creationId xmlns:a16="http://schemas.microsoft.com/office/drawing/2014/main" id="{9BEAEF8F-E8DB-09EB-1606-84A9FAC6039B}"/>
              </a:ext>
            </a:extLst>
          </p:cNvPr>
          <p:cNvSpPr txBox="1">
            <a:spLocks/>
          </p:cNvSpPr>
          <p:nvPr>
            <p:custDataLst>
              <p:tags r:id="rId5"/>
            </p:custDataLst>
          </p:nvPr>
        </p:nvSpPr>
        <p:spPr>
          <a:xfrm>
            <a:off x="5031237" y="3744907"/>
            <a:ext cx="1910714"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Autres couts:</a:t>
            </a: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 </a:t>
            </a:r>
          </a:p>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200" b="0" i="0" u="none" strike="noStrike" kern="0" cap="none" spc="0" normalizeH="0" noProof="0">
                <a:ln>
                  <a:noFill/>
                </a:ln>
                <a:solidFill>
                  <a:srgbClr val="F5BD53"/>
                </a:solidFill>
                <a:effectLst/>
                <a:uLnTx/>
                <a:uFillTx/>
                <a:latin typeface="Space Grotesk" pitchFamily="2" charset="0"/>
                <a:cs typeface="Space Grotesk" pitchFamily="2" charset="0"/>
                <a:sym typeface="Anek Devanagari SemiBold"/>
              </a:rPr>
              <a:t>5 000€</a:t>
            </a:r>
            <a:endParaRPr kumimoji="0" lang="fr-FR" sz="12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endParaRPr>
          </a:p>
        </p:txBody>
      </p:sp>
      <p:pic>
        <p:nvPicPr>
          <p:cNvPr id="66" name="Graphique 65">
            <a:extLst>
              <a:ext uri="{FF2B5EF4-FFF2-40B4-BE49-F238E27FC236}">
                <a16:creationId xmlns:a16="http://schemas.microsoft.com/office/drawing/2014/main" id="{11F20E35-8D7C-C316-B6F4-3D588F8A154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92779" y="1258379"/>
            <a:ext cx="1031221" cy="1031221"/>
          </a:xfrm>
          <a:prstGeom prst="rect">
            <a:avLst/>
          </a:prstGeom>
        </p:spPr>
      </p:pic>
      <p:sp>
        <p:nvSpPr>
          <p:cNvPr id="67" name="Google Shape;491;p35">
            <a:extLst>
              <a:ext uri="{FF2B5EF4-FFF2-40B4-BE49-F238E27FC236}">
                <a16:creationId xmlns:a16="http://schemas.microsoft.com/office/drawing/2014/main" id="{66920FEE-AF15-9339-0856-CA407CBAF3EB}"/>
              </a:ext>
            </a:extLst>
          </p:cNvPr>
          <p:cNvSpPr txBox="1">
            <a:spLocks/>
          </p:cNvSpPr>
          <p:nvPr>
            <p:custDataLst>
              <p:tags r:id="rId6"/>
            </p:custDataLst>
          </p:nvPr>
        </p:nvSpPr>
        <p:spPr>
          <a:xfrm>
            <a:off x="7045053" y="2274005"/>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Agile SCRUM</a:t>
            </a:r>
          </a:p>
        </p:txBody>
      </p:sp>
      <p:pic>
        <p:nvPicPr>
          <p:cNvPr id="68" name="Image 67">
            <a:extLst>
              <a:ext uri="{FF2B5EF4-FFF2-40B4-BE49-F238E27FC236}">
                <a16:creationId xmlns:a16="http://schemas.microsoft.com/office/drawing/2014/main" id="{43EEA304-D8BE-25A3-7C9D-7DB076F0C8E0}"/>
              </a:ext>
            </a:extLst>
          </p:cNvPr>
          <p:cNvPicPr>
            <a:picLocks noChangeAspect="1"/>
          </p:cNvPicPr>
          <p:nvPr/>
        </p:nvPicPr>
        <p:blipFill>
          <a:blip r:embed="rId30">
            <a:lum bright="70000" contrast="-70000"/>
            <a:extLst>
              <a:ext uri="{BEBA8EAE-BF5A-486C-A8C5-ECC9F3942E4B}">
                <a14:imgProps xmlns:a14="http://schemas.microsoft.com/office/drawing/2010/main">
                  <a14:imgLayer r:embed="rId31">
                    <a14:imgEffect>
                      <a14:colorTemperature colorTemp="4700"/>
                    </a14:imgEffect>
                    <a14:imgEffect>
                      <a14:saturation sat="0"/>
                    </a14:imgEffect>
                  </a14:imgLayer>
                </a14:imgProps>
              </a:ext>
            </a:extLst>
          </a:blip>
          <a:stretch>
            <a:fillRect/>
          </a:stretch>
        </p:blipFill>
        <p:spPr>
          <a:xfrm>
            <a:off x="7407718" y="3320554"/>
            <a:ext cx="928467" cy="928467"/>
          </a:xfrm>
          <a:prstGeom prst="rect">
            <a:avLst/>
          </a:prstGeom>
        </p:spPr>
      </p:pic>
      <p:sp>
        <p:nvSpPr>
          <p:cNvPr id="69" name="Google Shape;491;p35">
            <a:extLst>
              <a:ext uri="{FF2B5EF4-FFF2-40B4-BE49-F238E27FC236}">
                <a16:creationId xmlns:a16="http://schemas.microsoft.com/office/drawing/2014/main" id="{73B70D35-1FF3-9F46-C4DA-EA031586CE9B}"/>
              </a:ext>
            </a:extLst>
          </p:cNvPr>
          <p:cNvSpPr txBox="1">
            <a:spLocks/>
          </p:cNvSpPr>
          <p:nvPr>
            <p:custDataLst>
              <p:tags r:id="rId7"/>
            </p:custDataLst>
          </p:nvPr>
        </p:nvSpPr>
        <p:spPr>
          <a:xfrm>
            <a:off x="7008615" y="4150168"/>
            <a:ext cx="1726672"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1800" b="0" i="0" u="none" strike="noStrike" kern="0" cap="none" spc="0" normalizeH="0" baseline="0" noProof="0">
                <a:ln>
                  <a:noFill/>
                </a:ln>
                <a:solidFill>
                  <a:srgbClr val="F5BD53"/>
                </a:solidFill>
                <a:effectLst/>
                <a:uLnTx/>
                <a:uFillTx/>
                <a:latin typeface="Space Grotesk" pitchFamily="2" charset="0"/>
                <a:cs typeface="Space Grotesk" pitchFamily="2" charset="0"/>
                <a:sym typeface="Anek Devanagari SemiBold"/>
              </a:rPr>
              <a:t>RGPD</a:t>
            </a:r>
          </a:p>
        </p:txBody>
      </p:sp>
    </p:spTree>
    <p:extLst>
      <p:ext uri="{BB962C8B-B14F-4D97-AF65-F5344CB8AC3E}">
        <p14:creationId xmlns:p14="http://schemas.microsoft.com/office/powerpoint/2010/main" val="2974606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37"/>
                                        </p:tgtEl>
                                      </p:cBhvr>
                                    </p:animEffect>
                                    <p:animScale>
                                      <p:cBhvr>
                                        <p:cTn id="10" dur="250" autoRev="1" fill="hold"/>
                                        <p:tgtEl>
                                          <p:spTgt spid="37"/>
                                        </p:tgtEl>
                                      </p:cBhvr>
                                      <p:by x="105000" y="105000"/>
                                    </p:animScale>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3.05556E-6 3.33333E-6 L 0.35295 -0.00124 " pathEditMode="relative" rAng="0" ptsTypes="AA">
                                      <p:cBhvr>
                                        <p:cTn id="13" dur="2000" fill="hold"/>
                                        <p:tgtEl>
                                          <p:spTgt spid="42"/>
                                        </p:tgtEl>
                                        <p:attrNameLst>
                                          <p:attrName>ppt_x</p:attrName>
                                          <p:attrName>ppt_y</p:attrName>
                                        </p:attrNameLst>
                                      </p:cBhvr>
                                      <p:rCtr x="17656" y="-62"/>
                                    </p:animMotion>
                                  </p:childTnLst>
                                </p:cTn>
                              </p:par>
                              <p:par>
                                <p:cTn id="14" presetID="42" presetClass="path" presetSubtype="0" accel="50000" decel="50000" fill="hold" nodeType="withEffect">
                                  <p:stCondLst>
                                    <p:cond delay="0"/>
                                  </p:stCondLst>
                                  <p:childTnLst>
                                    <p:animMotion origin="layout" path="M 1.94444E-6 3.33333E-6 L 0.35989 -0.00124 " pathEditMode="relative" rAng="0" ptsTypes="AA">
                                      <p:cBhvr>
                                        <p:cTn id="15" dur="2000" fill="hold"/>
                                        <p:tgtEl>
                                          <p:spTgt spid="44"/>
                                        </p:tgtEl>
                                        <p:attrNameLst>
                                          <p:attrName>ppt_x</p:attrName>
                                          <p:attrName>ppt_y</p:attrName>
                                        </p:attrNameLst>
                                      </p:cBhvr>
                                      <p:rCtr x="18003" y="-62"/>
                                    </p:animMotion>
                                  </p:childTnLst>
                                </p:cTn>
                              </p:par>
                              <p:par>
                                <p:cTn id="16" presetID="42" presetClass="path" presetSubtype="0" accel="50000" decel="50000" fill="hold" nodeType="withEffect">
                                  <p:stCondLst>
                                    <p:cond delay="0"/>
                                  </p:stCondLst>
                                  <p:childTnLst>
                                    <p:animMotion origin="layout" path="M 4.44444E-6 3.33333E-6 L 0.35781 0.00401 " pathEditMode="relative" rAng="0" ptsTypes="AA">
                                      <p:cBhvr>
                                        <p:cTn id="17" dur="2000" fill="hold"/>
                                        <p:tgtEl>
                                          <p:spTgt spid="50"/>
                                        </p:tgtEl>
                                        <p:attrNameLst>
                                          <p:attrName>ppt_x</p:attrName>
                                          <p:attrName>ppt_y</p:attrName>
                                        </p:attrNameLst>
                                      </p:cBhvr>
                                      <p:rCtr x="17882" y="185"/>
                                    </p:animMotion>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fill="hold"/>
                                        <p:tgtEl>
                                          <p:spTgt spid="51"/>
                                        </p:tgtEl>
                                        <p:attrNameLst>
                                          <p:attrName>ppt_x</p:attrName>
                                        </p:attrNameLst>
                                      </p:cBhvr>
                                      <p:tavLst>
                                        <p:tav tm="0">
                                          <p:val>
                                            <p:strVal val="#ppt_x"/>
                                          </p:val>
                                        </p:tav>
                                        <p:tav tm="100000">
                                          <p:val>
                                            <p:strVal val="#ppt_x"/>
                                          </p:val>
                                        </p:tav>
                                      </p:tavLst>
                                    </p:anim>
                                    <p:anim calcmode="lin" valueType="num">
                                      <p:cBhvr additive="base">
                                        <p:cTn id="23" dur="500" fill="hold"/>
                                        <p:tgtEl>
                                          <p:spTgt spid="51"/>
                                        </p:tgtEl>
                                        <p:attrNameLst>
                                          <p:attrName>ppt_y</p:attrName>
                                        </p:attrNameLst>
                                      </p:cBhvr>
                                      <p:tavLst>
                                        <p:tav tm="0">
                                          <p:val>
                                            <p:strVal val="0-#ppt_h/2"/>
                                          </p:val>
                                        </p:tav>
                                        <p:tav tm="100000">
                                          <p:val>
                                            <p:strVal val="#ppt_y"/>
                                          </p:val>
                                        </p:tav>
                                      </p:tavLst>
                                    </p:anim>
                                  </p:childTnLst>
                                </p:cTn>
                              </p:par>
                              <p:par>
                                <p:cTn id="24" presetID="22" presetClass="entr" presetSubtype="1" fill="hold" grpId="0" nodeType="withEffect">
                                  <p:stCondLst>
                                    <p:cond delay="400"/>
                                  </p:stCondLst>
                                  <p:childTnLst>
                                    <p:set>
                                      <p:cBhvr>
                                        <p:cTn id="25" dur="1" fill="hold">
                                          <p:stCondLst>
                                            <p:cond delay="0"/>
                                          </p:stCondLst>
                                        </p:cTn>
                                        <p:tgtEl>
                                          <p:spTgt spid="53"/>
                                        </p:tgtEl>
                                        <p:attrNameLst>
                                          <p:attrName>style.visibility</p:attrName>
                                        </p:attrNameLst>
                                      </p:cBhvr>
                                      <p:to>
                                        <p:strVal val="visible"/>
                                      </p:to>
                                    </p:set>
                                    <p:animEffect transition="in" filter="wipe(up)">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left)">
                                      <p:cBhvr>
                                        <p:cTn id="40" dur="500"/>
                                        <p:tgtEl>
                                          <p:spTgt spid="5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left)">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500"/>
                                        <p:tgtEl>
                                          <p:spTgt spid="64"/>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left)">
                                      <p:cBhvr>
                                        <p:cTn id="53" dur="5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1000"/>
                                        <p:tgtEl>
                                          <p:spTgt spid="66"/>
                                        </p:tgtEl>
                                      </p:cBhvr>
                                    </p:animEffect>
                                  </p:childTnLst>
                                </p:cTn>
                              </p:par>
                              <p:par>
                                <p:cTn id="59" presetID="10" presetClass="entr" presetSubtype="0" fill="hold" grpId="0" nodeType="withEffect">
                                  <p:stCondLst>
                                    <p:cond delay="0"/>
                                  </p:stCondLst>
                                  <p:iterate type="wd">
                                    <p:tmPct val="10000"/>
                                  </p:iterate>
                                  <p:childTnLst>
                                    <p:set>
                                      <p:cBhvr>
                                        <p:cTn id="60" dur="1" fill="hold">
                                          <p:stCondLst>
                                            <p:cond delay="0"/>
                                          </p:stCondLst>
                                        </p:cTn>
                                        <p:tgtEl>
                                          <p:spTgt spid="67"/>
                                        </p:tgtEl>
                                        <p:attrNameLst>
                                          <p:attrName>style.visibility</p:attrName>
                                        </p:attrNameLst>
                                      </p:cBhvr>
                                      <p:to>
                                        <p:strVal val="visible"/>
                                      </p:to>
                                    </p:set>
                                    <p:animEffect transition="in" filter="fade">
                                      <p:cBhvr>
                                        <p:cTn id="61" dur="1000"/>
                                        <p:tgtEl>
                                          <p:spTgt spid="6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1000"/>
                                        <p:tgtEl>
                                          <p:spTgt spid="68"/>
                                        </p:tgtEl>
                                      </p:cBhvr>
                                    </p:animEffect>
                                  </p:childTnLst>
                                </p:cTn>
                              </p:par>
                              <p:par>
                                <p:cTn id="67" presetID="10" presetClass="entr" presetSubtype="0" fill="hold" grpId="0" nodeType="withEffect">
                                  <p:stCondLst>
                                    <p:cond delay="0"/>
                                  </p:stCondLst>
                                  <p:iterate type="lt">
                                    <p:tmPct val="10000"/>
                                  </p:iterate>
                                  <p:childTnLst>
                                    <p:set>
                                      <p:cBhvr>
                                        <p:cTn id="68" dur="1" fill="hold">
                                          <p:stCondLst>
                                            <p:cond delay="0"/>
                                          </p:stCondLst>
                                        </p:cTn>
                                        <p:tgtEl>
                                          <p:spTgt spid="69"/>
                                        </p:tgtEl>
                                        <p:attrNameLst>
                                          <p:attrName>style.visibility</p:attrName>
                                        </p:attrNameLst>
                                      </p:cBhvr>
                                      <p:to>
                                        <p:strVal val="visible"/>
                                      </p:to>
                                    </p:set>
                                    <p:animEffect transition="in" filter="fade">
                                      <p:cBhvr>
                                        <p:cTn id="69"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59" grpId="0"/>
      <p:bldP spid="65" grpId="0"/>
      <p:bldP spid="67" grpId="0"/>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 sécurité</a:t>
            </a:r>
          </a:p>
        </p:txBody>
      </p:sp>
      <p:pic>
        <p:nvPicPr>
          <p:cNvPr id="14" name="Graphique 13">
            <a:extLst>
              <a:ext uri="{FF2B5EF4-FFF2-40B4-BE49-F238E27FC236}">
                <a16:creationId xmlns:a16="http://schemas.microsoft.com/office/drawing/2014/main" id="{DB0A4968-E799-3F89-E07E-5D7D6F4857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8261" y="1170624"/>
            <a:ext cx="1485860" cy="1485860"/>
          </a:xfrm>
          <a:prstGeom prst="rect">
            <a:avLst/>
          </a:prstGeom>
        </p:spPr>
      </p:pic>
      <p:grpSp>
        <p:nvGrpSpPr>
          <p:cNvPr id="2" name="Groupe 1">
            <a:extLst>
              <a:ext uri="{FF2B5EF4-FFF2-40B4-BE49-F238E27FC236}">
                <a16:creationId xmlns:a16="http://schemas.microsoft.com/office/drawing/2014/main" id="{C8850612-AA8D-B465-D323-3A0ECE860B90}"/>
              </a:ext>
            </a:extLst>
          </p:cNvPr>
          <p:cNvGrpSpPr/>
          <p:nvPr/>
        </p:nvGrpSpPr>
        <p:grpSpPr>
          <a:xfrm>
            <a:off x="-1724936" y="1342282"/>
            <a:ext cx="1741714" cy="1293031"/>
            <a:chOff x="7185752" y="2496911"/>
            <a:chExt cx="1832881" cy="1360713"/>
          </a:xfrm>
        </p:grpSpPr>
        <p:pic>
          <p:nvPicPr>
            <p:cNvPr id="6" name="Graphique 5">
              <a:extLst>
                <a:ext uri="{FF2B5EF4-FFF2-40B4-BE49-F238E27FC236}">
                  <a16:creationId xmlns:a16="http://schemas.microsoft.com/office/drawing/2014/main" id="{3D328F5D-39CC-2892-80D6-FDEE7B2257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5752" y="2496911"/>
              <a:ext cx="1360713" cy="1360713"/>
            </a:xfrm>
            <a:prstGeom prst="rect">
              <a:avLst/>
            </a:prstGeom>
          </p:spPr>
        </p:pic>
        <p:pic>
          <p:nvPicPr>
            <p:cNvPr id="8" name="Graphique 7">
              <a:extLst>
                <a:ext uri="{FF2B5EF4-FFF2-40B4-BE49-F238E27FC236}">
                  <a16:creationId xmlns:a16="http://schemas.microsoft.com/office/drawing/2014/main" id="{855E62F3-C7E3-2BC3-9297-63A712806D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4297" y="2571750"/>
              <a:ext cx="944336" cy="944336"/>
            </a:xfrm>
            <a:prstGeom prst="rect">
              <a:avLst/>
            </a:prstGeom>
          </p:spPr>
        </p:pic>
      </p:grpSp>
      <p:grpSp>
        <p:nvGrpSpPr>
          <p:cNvPr id="11" name="Groupe 10">
            <a:extLst>
              <a:ext uri="{FF2B5EF4-FFF2-40B4-BE49-F238E27FC236}">
                <a16:creationId xmlns:a16="http://schemas.microsoft.com/office/drawing/2014/main" id="{ECEA2FBF-D79E-BE68-2064-45413FB8FB7A}"/>
              </a:ext>
            </a:extLst>
          </p:cNvPr>
          <p:cNvGrpSpPr/>
          <p:nvPr/>
        </p:nvGrpSpPr>
        <p:grpSpPr>
          <a:xfrm>
            <a:off x="942369" y="3250110"/>
            <a:ext cx="1516155" cy="1003869"/>
            <a:chOff x="1560868" y="2859585"/>
            <a:chExt cx="1484457" cy="982881"/>
          </a:xfrm>
          <a:solidFill>
            <a:srgbClr val="FFFFFF"/>
          </a:solidFill>
        </p:grpSpPr>
        <p:sp>
          <p:nvSpPr>
            <p:cNvPr id="12" name="Forme libre : forme 11">
              <a:extLst>
                <a:ext uri="{FF2B5EF4-FFF2-40B4-BE49-F238E27FC236}">
                  <a16:creationId xmlns:a16="http://schemas.microsoft.com/office/drawing/2014/main" id="{11EF75E9-BCFE-B943-296C-75942CC5927A}"/>
                </a:ext>
              </a:extLst>
            </p:cNvPr>
            <p:cNvSpPr/>
            <p:nvPr/>
          </p:nvSpPr>
          <p:spPr>
            <a:xfrm>
              <a:off x="1560868" y="2859585"/>
              <a:ext cx="1484457" cy="982881"/>
            </a:xfrm>
            <a:custGeom>
              <a:avLst/>
              <a:gdLst>
                <a:gd name="connsiteX0" fmla="*/ 1404039 w 1484457"/>
                <a:gd name="connsiteY0" fmla="*/ 0 h 982881"/>
                <a:gd name="connsiteX1" fmla="*/ 80419 w 1484457"/>
                <a:gd name="connsiteY1" fmla="*/ 0 h 982881"/>
                <a:gd name="connsiteX2" fmla="*/ 0 w 1484457"/>
                <a:gd name="connsiteY2" fmla="*/ 80433 h 982881"/>
                <a:gd name="connsiteX3" fmla="*/ 0 w 1484457"/>
                <a:gd name="connsiteY3" fmla="*/ 902449 h 982881"/>
                <a:gd name="connsiteX4" fmla="*/ 80419 w 1484457"/>
                <a:gd name="connsiteY4" fmla="*/ 982882 h 982881"/>
                <a:gd name="connsiteX5" fmla="*/ 1404039 w 1484457"/>
                <a:gd name="connsiteY5" fmla="*/ 982882 h 982881"/>
                <a:gd name="connsiteX6" fmla="*/ 1484457 w 1484457"/>
                <a:gd name="connsiteY6" fmla="*/ 902449 h 982881"/>
                <a:gd name="connsiteX7" fmla="*/ 1484457 w 1484457"/>
                <a:gd name="connsiteY7" fmla="*/ 80433 h 982881"/>
                <a:gd name="connsiteX8" fmla="*/ 1404039 w 1484457"/>
                <a:gd name="connsiteY8" fmla="*/ 0 h 982881"/>
                <a:gd name="connsiteX9" fmla="*/ 1435396 w 1484457"/>
                <a:gd name="connsiteY9" fmla="*/ 902449 h 982881"/>
                <a:gd name="connsiteX10" fmla="*/ 1404039 w 1484457"/>
                <a:gd name="connsiteY10" fmla="*/ 933820 h 982881"/>
                <a:gd name="connsiteX11" fmla="*/ 80419 w 1484457"/>
                <a:gd name="connsiteY11" fmla="*/ 933820 h 982881"/>
                <a:gd name="connsiteX12" fmla="*/ 49061 w 1484457"/>
                <a:gd name="connsiteY12" fmla="*/ 902449 h 982881"/>
                <a:gd name="connsiteX13" fmla="*/ 49061 w 1484457"/>
                <a:gd name="connsiteY13" fmla="*/ 80433 h 982881"/>
                <a:gd name="connsiteX14" fmla="*/ 80419 w 1484457"/>
                <a:gd name="connsiteY14" fmla="*/ 49061 h 982881"/>
                <a:gd name="connsiteX15" fmla="*/ 1404039 w 1484457"/>
                <a:gd name="connsiteY15" fmla="*/ 49061 h 982881"/>
                <a:gd name="connsiteX16" fmla="*/ 1435396 w 1484457"/>
                <a:gd name="connsiteY16" fmla="*/ 80433 h 98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4457" h="982881">
                  <a:moveTo>
                    <a:pt x="1404039" y="0"/>
                  </a:moveTo>
                  <a:lnTo>
                    <a:pt x="80419" y="0"/>
                  </a:lnTo>
                  <a:cubicBezTo>
                    <a:pt x="36022" y="55"/>
                    <a:pt x="46" y="36036"/>
                    <a:pt x="0" y="80433"/>
                  </a:cubicBezTo>
                  <a:lnTo>
                    <a:pt x="0" y="902449"/>
                  </a:lnTo>
                  <a:cubicBezTo>
                    <a:pt x="46" y="946847"/>
                    <a:pt x="36022" y="982827"/>
                    <a:pt x="80419" y="982882"/>
                  </a:cubicBezTo>
                  <a:lnTo>
                    <a:pt x="1404039" y="982882"/>
                  </a:lnTo>
                  <a:cubicBezTo>
                    <a:pt x="1448432" y="982820"/>
                    <a:pt x="1484401" y="946843"/>
                    <a:pt x="1484457" y="902449"/>
                  </a:cubicBezTo>
                  <a:lnTo>
                    <a:pt x="1484457" y="80433"/>
                  </a:lnTo>
                  <a:cubicBezTo>
                    <a:pt x="1484401" y="36039"/>
                    <a:pt x="1448432" y="62"/>
                    <a:pt x="1404039" y="0"/>
                  </a:cubicBezTo>
                  <a:close/>
                  <a:moveTo>
                    <a:pt x="1435396" y="902449"/>
                  </a:moveTo>
                  <a:cubicBezTo>
                    <a:pt x="1435382" y="919764"/>
                    <a:pt x="1421350" y="933797"/>
                    <a:pt x="1404039" y="933820"/>
                  </a:cubicBezTo>
                  <a:lnTo>
                    <a:pt x="80419" y="933820"/>
                  </a:lnTo>
                  <a:cubicBezTo>
                    <a:pt x="63104" y="933797"/>
                    <a:pt x="49077" y="919764"/>
                    <a:pt x="49061" y="902449"/>
                  </a:cubicBezTo>
                  <a:lnTo>
                    <a:pt x="49061" y="80433"/>
                  </a:lnTo>
                  <a:cubicBezTo>
                    <a:pt x="49077" y="63118"/>
                    <a:pt x="63104" y="49085"/>
                    <a:pt x="80419" y="49061"/>
                  </a:cubicBezTo>
                  <a:lnTo>
                    <a:pt x="1404039" y="49061"/>
                  </a:lnTo>
                  <a:cubicBezTo>
                    <a:pt x="1421350" y="49085"/>
                    <a:pt x="1435382" y="63118"/>
                    <a:pt x="1435396" y="80433"/>
                  </a:cubicBezTo>
                  <a:close/>
                </a:path>
              </a:pathLst>
            </a:custGeom>
            <a:grpFill/>
            <a:ln w="13990"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905C0D6F-1E7D-45F4-5A19-14953A5CAD7C}"/>
                </a:ext>
              </a:extLst>
            </p:cNvPr>
            <p:cNvSpPr/>
            <p:nvPr/>
          </p:nvSpPr>
          <p:spPr>
            <a:xfrm>
              <a:off x="1722715" y="3032435"/>
              <a:ext cx="566813" cy="637181"/>
            </a:xfrm>
            <a:custGeom>
              <a:avLst/>
              <a:gdLst>
                <a:gd name="connsiteX0" fmla="*/ 542283 w 566813"/>
                <a:gd name="connsiteY0" fmla="*/ 0 h 637181"/>
                <a:gd name="connsiteX1" fmla="*/ 24531 w 566813"/>
                <a:gd name="connsiteY1" fmla="*/ 0 h 637181"/>
                <a:gd name="connsiteX2" fmla="*/ 0 w 566813"/>
                <a:gd name="connsiteY2" fmla="*/ 24531 h 637181"/>
                <a:gd name="connsiteX3" fmla="*/ 0 w 566813"/>
                <a:gd name="connsiteY3" fmla="*/ 612651 h 637181"/>
                <a:gd name="connsiteX4" fmla="*/ 24531 w 566813"/>
                <a:gd name="connsiteY4" fmla="*/ 637181 h 637181"/>
                <a:gd name="connsiteX5" fmla="*/ 542283 w 566813"/>
                <a:gd name="connsiteY5" fmla="*/ 637181 h 637181"/>
                <a:gd name="connsiteX6" fmla="*/ 566813 w 566813"/>
                <a:gd name="connsiteY6" fmla="*/ 612651 h 637181"/>
                <a:gd name="connsiteX7" fmla="*/ 566813 w 566813"/>
                <a:gd name="connsiteY7" fmla="*/ 24531 h 637181"/>
                <a:gd name="connsiteX8" fmla="*/ 542283 w 566813"/>
                <a:gd name="connsiteY8" fmla="*/ 0 h 637181"/>
                <a:gd name="connsiteX9" fmla="*/ 517752 w 566813"/>
                <a:gd name="connsiteY9" fmla="*/ 588120 h 637181"/>
                <a:gd name="connsiteX10" fmla="*/ 49117 w 566813"/>
                <a:gd name="connsiteY10" fmla="*/ 588120 h 637181"/>
                <a:gd name="connsiteX11" fmla="*/ 49117 w 566813"/>
                <a:gd name="connsiteY11" fmla="*/ 49061 h 637181"/>
                <a:gd name="connsiteX12" fmla="*/ 517752 w 566813"/>
                <a:gd name="connsiteY12" fmla="*/ 49061 h 6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813" h="637181">
                  <a:moveTo>
                    <a:pt x="542283" y="0"/>
                  </a:moveTo>
                  <a:lnTo>
                    <a:pt x="24531" y="0"/>
                  </a:lnTo>
                  <a:cubicBezTo>
                    <a:pt x="10983" y="0"/>
                    <a:pt x="0" y="10983"/>
                    <a:pt x="0" y="24531"/>
                  </a:cubicBezTo>
                  <a:lnTo>
                    <a:pt x="0" y="612651"/>
                  </a:lnTo>
                  <a:cubicBezTo>
                    <a:pt x="0" y="626199"/>
                    <a:pt x="10983" y="637181"/>
                    <a:pt x="24531" y="637181"/>
                  </a:cubicBezTo>
                  <a:lnTo>
                    <a:pt x="542283" y="637181"/>
                  </a:lnTo>
                  <a:cubicBezTo>
                    <a:pt x="555828" y="637173"/>
                    <a:pt x="566805" y="626196"/>
                    <a:pt x="566813" y="612651"/>
                  </a:cubicBezTo>
                  <a:lnTo>
                    <a:pt x="566813" y="24531"/>
                  </a:lnTo>
                  <a:cubicBezTo>
                    <a:pt x="566805" y="10986"/>
                    <a:pt x="555828" y="8"/>
                    <a:pt x="542283" y="0"/>
                  </a:cubicBezTo>
                  <a:close/>
                  <a:moveTo>
                    <a:pt x="517752" y="588120"/>
                  </a:moveTo>
                  <a:lnTo>
                    <a:pt x="49117" y="588120"/>
                  </a:lnTo>
                  <a:lnTo>
                    <a:pt x="49117" y="49061"/>
                  </a:lnTo>
                  <a:lnTo>
                    <a:pt x="517752" y="49061"/>
                  </a:lnTo>
                  <a:close/>
                </a:path>
              </a:pathLst>
            </a:custGeom>
            <a:grpFill/>
            <a:ln w="13990"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4208714C-AFE9-DDEB-ABCE-92FAFB0F0AA7}"/>
                </a:ext>
              </a:extLst>
            </p:cNvPr>
            <p:cNvSpPr/>
            <p:nvPr/>
          </p:nvSpPr>
          <p:spPr>
            <a:xfrm>
              <a:off x="2471307" y="3186320"/>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70794551-B903-F8E0-21AD-BD98902D4FD2}"/>
                </a:ext>
              </a:extLst>
            </p:cNvPr>
            <p:cNvSpPr/>
            <p:nvPr/>
          </p:nvSpPr>
          <p:spPr>
            <a:xfrm>
              <a:off x="2471307" y="3326495"/>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8BF8CFD5-A629-17F1-F6A3-422734C2EF46}"/>
                </a:ext>
              </a:extLst>
            </p:cNvPr>
            <p:cNvSpPr/>
            <p:nvPr/>
          </p:nvSpPr>
          <p:spPr>
            <a:xfrm>
              <a:off x="2471307" y="3466671"/>
              <a:ext cx="403004" cy="49061"/>
            </a:xfrm>
            <a:custGeom>
              <a:avLst/>
              <a:gdLst>
                <a:gd name="connsiteX0" fmla="*/ 378474 w 403004"/>
                <a:gd name="connsiteY0" fmla="*/ 0 h 49061"/>
                <a:gd name="connsiteX1" fmla="*/ 24531 w 403004"/>
                <a:gd name="connsiteY1" fmla="*/ 0 h 49061"/>
                <a:gd name="connsiteX2" fmla="*/ 0 w 403004"/>
                <a:gd name="connsiteY2" fmla="*/ 24531 h 49061"/>
                <a:gd name="connsiteX3" fmla="*/ 24531 w 403004"/>
                <a:gd name="connsiteY3" fmla="*/ 49061 h 49061"/>
                <a:gd name="connsiteX4" fmla="*/ 378474 w 403004"/>
                <a:gd name="connsiteY4" fmla="*/ 49061 h 49061"/>
                <a:gd name="connsiteX5" fmla="*/ 403004 w 403004"/>
                <a:gd name="connsiteY5" fmla="*/ 24531 h 49061"/>
                <a:gd name="connsiteX6" fmla="*/ 378474 w 403004"/>
                <a:gd name="connsiteY6" fmla="*/ 0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04" h="49061">
                  <a:moveTo>
                    <a:pt x="378474" y="0"/>
                  </a:moveTo>
                  <a:lnTo>
                    <a:pt x="24531" y="0"/>
                  </a:lnTo>
                  <a:cubicBezTo>
                    <a:pt x="10983" y="0"/>
                    <a:pt x="0" y="10983"/>
                    <a:pt x="0" y="24531"/>
                  </a:cubicBezTo>
                  <a:cubicBezTo>
                    <a:pt x="0" y="38079"/>
                    <a:pt x="10983" y="49061"/>
                    <a:pt x="24531" y="49061"/>
                  </a:cubicBezTo>
                  <a:lnTo>
                    <a:pt x="378474" y="49061"/>
                  </a:lnTo>
                  <a:cubicBezTo>
                    <a:pt x="392015" y="49061"/>
                    <a:pt x="403004" y="38079"/>
                    <a:pt x="403004" y="24531"/>
                  </a:cubicBezTo>
                  <a:cubicBezTo>
                    <a:pt x="403004" y="10983"/>
                    <a:pt x="392015" y="0"/>
                    <a:pt x="378474" y="0"/>
                  </a:cubicBezTo>
                  <a:close/>
                </a:path>
              </a:pathLst>
            </a:custGeom>
            <a:grpFill/>
            <a:ln w="13990"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C5FFDDAF-9C9D-109B-CF10-A128B99FC092}"/>
                </a:ext>
              </a:extLst>
            </p:cNvPr>
            <p:cNvSpPr/>
            <p:nvPr/>
          </p:nvSpPr>
          <p:spPr>
            <a:xfrm>
              <a:off x="1808278" y="3147396"/>
              <a:ext cx="395715" cy="424406"/>
            </a:xfrm>
            <a:custGeom>
              <a:avLst/>
              <a:gdLst>
                <a:gd name="connsiteX0" fmla="*/ 24503 w 395715"/>
                <a:gd name="connsiteY0" fmla="*/ 424406 h 424406"/>
                <a:gd name="connsiteX1" fmla="*/ 371184 w 395715"/>
                <a:gd name="connsiteY1" fmla="*/ 424406 h 424406"/>
                <a:gd name="connsiteX2" fmla="*/ 395715 w 395715"/>
                <a:gd name="connsiteY2" fmla="*/ 399875 h 424406"/>
                <a:gd name="connsiteX3" fmla="*/ 280070 w 395715"/>
                <a:gd name="connsiteY3" fmla="*/ 220115 h 424406"/>
                <a:gd name="connsiteX4" fmla="*/ 292542 w 395715"/>
                <a:gd name="connsiteY4" fmla="*/ 43189 h 424406"/>
                <a:gd name="connsiteX5" fmla="*/ 115617 w 395715"/>
                <a:gd name="connsiteY5" fmla="*/ 30719 h 424406"/>
                <a:gd name="connsiteX6" fmla="*/ 103145 w 395715"/>
                <a:gd name="connsiteY6" fmla="*/ 207643 h 424406"/>
                <a:gd name="connsiteX7" fmla="*/ 115617 w 395715"/>
                <a:gd name="connsiteY7" fmla="*/ 220115 h 424406"/>
                <a:gd name="connsiteX8" fmla="*/ 0 w 395715"/>
                <a:gd name="connsiteY8" fmla="*/ 399875 h 424406"/>
                <a:gd name="connsiteX9" fmla="*/ 24503 w 395715"/>
                <a:gd name="connsiteY9" fmla="*/ 424406 h 424406"/>
                <a:gd name="connsiteX10" fmla="*/ 121490 w 395715"/>
                <a:gd name="connsiteY10" fmla="*/ 125664 h 424406"/>
                <a:gd name="connsiteX11" fmla="*/ 197830 w 395715"/>
                <a:gd name="connsiteY11" fmla="*/ 49297 h 424406"/>
                <a:gd name="connsiteX12" fmla="*/ 274197 w 395715"/>
                <a:gd name="connsiteY12" fmla="*/ 125636 h 424406"/>
                <a:gd name="connsiteX13" fmla="*/ 197858 w 395715"/>
                <a:gd name="connsiteY13" fmla="*/ 202004 h 424406"/>
                <a:gd name="connsiteX14" fmla="*/ 197844 w 395715"/>
                <a:gd name="connsiteY14" fmla="*/ 202004 h 424406"/>
                <a:gd name="connsiteX15" fmla="*/ 121490 w 395715"/>
                <a:gd name="connsiteY15" fmla="*/ 125664 h 424406"/>
                <a:gd name="connsiteX16" fmla="*/ 197844 w 395715"/>
                <a:gd name="connsiteY16" fmla="*/ 251065 h 424406"/>
                <a:gd name="connsiteX17" fmla="*/ 344635 w 395715"/>
                <a:gd name="connsiteY17" fmla="*/ 375345 h 424406"/>
                <a:gd name="connsiteX18" fmla="*/ 51052 w 395715"/>
                <a:gd name="connsiteY18" fmla="*/ 375345 h 424406"/>
                <a:gd name="connsiteX19" fmla="*/ 197844 w 395715"/>
                <a:gd name="connsiteY19" fmla="*/ 251065 h 42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5715" h="424406">
                  <a:moveTo>
                    <a:pt x="24503" y="424406"/>
                  </a:moveTo>
                  <a:lnTo>
                    <a:pt x="371184" y="424406"/>
                  </a:lnTo>
                  <a:cubicBezTo>
                    <a:pt x="384732" y="424406"/>
                    <a:pt x="395715" y="413423"/>
                    <a:pt x="395715" y="399875"/>
                  </a:cubicBezTo>
                  <a:cubicBezTo>
                    <a:pt x="395599" y="322507"/>
                    <a:pt x="350429" y="252295"/>
                    <a:pt x="280070" y="220115"/>
                  </a:cubicBezTo>
                  <a:cubicBezTo>
                    <a:pt x="332370" y="174702"/>
                    <a:pt x="337954" y="95490"/>
                    <a:pt x="292542" y="43189"/>
                  </a:cubicBezTo>
                  <a:cubicBezTo>
                    <a:pt x="247128" y="-9110"/>
                    <a:pt x="167916" y="-14693"/>
                    <a:pt x="115617" y="30719"/>
                  </a:cubicBezTo>
                  <a:cubicBezTo>
                    <a:pt x="63317" y="76132"/>
                    <a:pt x="57733" y="155344"/>
                    <a:pt x="103145" y="207643"/>
                  </a:cubicBezTo>
                  <a:cubicBezTo>
                    <a:pt x="107006" y="212088"/>
                    <a:pt x="111172" y="216256"/>
                    <a:pt x="115617" y="220115"/>
                  </a:cubicBezTo>
                  <a:cubicBezTo>
                    <a:pt x="45270" y="252303"/>
                    <a:pt x="111" y="322514"/>
                    <a:pt x="0" y="399875"/>
                  </a:cubicBezTo>
                  <a:cubicBezTo>
                    <a:pt x="-8" y="413415"/>
                    <a:pt x="10963" y="424399"/>
                    <a:pt x="24503" y="424406"/>
                  </a:cubicBezTo>
                  <a:close/>
                  <a:moveTo>
                    <a:pt x="121490" y="125664"/>
                  </a:moveTo>
                  <a:cubicBezTo>
                    <a:pt x="121482" y="83495"/>
                    <a:pt x="155661" y="49305"/>
                    <a:pt x="197830" y="49297"/>
                  </a:cubicBezTo>
                  <a:cubicBezTo>
                    <a:pt x="239999" y="49288"/>
                    <a:pt x="274189" y="83467"/>
                    <a:pt x="274197" y="125636"/>
                  </a:cubicBezTo>
                  <a:cubicBezTo>
                    <a:pt x="274206" y="167805"/>
                    <a:pt x="240027" y="201995"/>
                    <a:pt x="197858" y="202004"/>
                  </a:cubicBezTo>
                  <a:cubicBezTo>
                    <a:pt x="197853" y="202004"/>
                    <a:pt x="197848" y="202004"/>
                    <a:pt x="197844" y="202004"/>
                  </a:cubicBezTo>
                  <a:cubicBezTo>
                    <a:pt x="155700" y="201958"/>
                    <a:pt x="121545" y="167808"/>
                    <a:pt x="121490" y="125664"/>
                  </a:cubicBezTo>
                  <a:close/>
                  <a:moveTo>
                    <a:pt x="197844" y="251065"/>
                  </a:moveTo>
                  <a:cubicBezTo>
                    <a:pt x="270533" y="251155"/>
                    <a:pt x="332556" y="303666"/>
                    <a:pt x="344635" y="375345"/>
                  </a:cubicBezTo>
                  <a:lnTo>
                    <a:pt x="51052" y="375345"/>
                  </a:lnTo>
                  <a:cubicBezTo>
                    <a:pt x="63131" y="303666"/>
                    <a:pt x="125154" y="251155"/>
                    <a:pt x="197844" y="251065"/>
                  </a:cubicBezTo>
                  <a:close/>
                </a:path>
              </a:pathLst>
            </a:custGeom>
            <a:grpFill/>
            <a:ln w="13990" cap="flat">
              <a:noFill/>
              <a:prstDash val="solid"/>
              <a:miter/>
            </a:ln>
          </p:spPr>
          <p:txBody>
            <a:bodyPr rtlCol="0" anchor="ctr"/>
            <a:lstStyle/>
            <a:p>
              <a:endParaRPr lang="fr-FR"/>
            </a:p>
          </p:txBody>
        </p:sp>
      </p:grpSp>
      <p:pic>
        <p:nvPicPr>
          <p:cNvPr id="19" name="Graphique 18">
            <a:extLst>
              <a:ext uri="{FF2B5EF4-FFF2-40B4-BE49-F238E27FC236}">
                <a16:creationId xmlns:a16="http://schemas.microsoft.com/office/drawing/2014/main" id="{1AECA3D5-9887-589F-3725-E84CACB64F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0893" y="3250254"/>
            <a:ext cx="972000" cy="972000"/>
          </a:xfrm>
          <a:prstGeom prst="rect">
            <a:avLst/>
          </a:prstGeom>
        </p:spPr>
      </p:pic>
      <p:pic>
        <p:nvPicPr>
          <p:cNvPr id="20" name="Graphique 19">
            <a:extLst>
              <a:ext uri="{FF2B5EF4-FFF2-40B4-BE49-F238E27FC236}">
                <a16:creationId xmlns:a16="http://schemas.microsoft.com/office/drawing/2014/main" id="{A7E0857F-E888-B7AC-BCE6-B716C0F3AA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15262" y="3236259"/>
            <a:ext cx="972000" cy="972000"/>
          </a:xfrm>
          <a:prstGeom prst="rect">
            <a:avLst/>
          </a:prstGeom>
        </p:spPr>
      </p:pic>
      <p:pic>
        <p:nvPicPr>
          <p:cNvPr id="21" name="Graphique 20">
            <a:extLst>
              <a:ext uri="{FF2B5EF4-FFF2-40B4-BE49-F238E27FC236}">
                <a16:creationId xmlns:a16="http://schemas.microsoft.com/office/drawing/2014/main" id="{A1074353-375B-CBDD-8F12-42DB5CFF85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29631" y="3244516"/>
            <a:ext cx="972000" cy="972000"/>
          </a:xfrm>
          <a:prstGeom prst="rect">
            <a:avLst/>
          </a:prstGeom>
        </p:spPr>
      </p:pic>
    </p:spTree>
    <p:extLst>
      <p:ext uri="{BB962C8B-B14F-4D97-AF65-F5344CB8AC3E}">
        <p14:creationId xmlns:p14="http://schemas.microsoft.com/office/powerpoint/2010/main" val="21865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52236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Enjeux légaux/éthiques</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401" name="Google Shape;401;p40"/>
          <p:cNvGrpSpPr/>
          <p:nvPr>
            <p:custDataLst>
              <p:tags r:id="rId3"/>
            </p:custDataLst>
          </p:nvPr>
        </p:nvGrpSpPr>
        <p:grpSpPr>
          <a:xfrm>
            <a:off x="3888342" y="539766"/>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pic>
        <p:nvPicPr>
          <p:cNvPr id="2" name="Graphique 1">
            <a:extLst>
              <a:ext uri="{FF2B5EF4-FFF2-40B4-BE49-F238E27FC236}">
                <a16:creationId xmlns:a16="http://schemas.microsoft.com/office/drawing/2014/main" id="{222F0880-5F7E-45E1-5D1F-D95E019B25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29051" y="-1481545"/>
            <a:ext cx="1485860" cy="1485860"/>
          </a:xfrm>
          <a:prstGeom prst="rect">
            <a:avLst/>
          </a:prstGeom>
        </p:spPr>
      </p:pic>
    </p:spTree>
    <p:extLst>
      <p:ext uri="{BB962C8B-B14F-4D97-AF65-F5344CB8AC3E}">
        <p14:creationId xmlns:p14="http://schemas.microsoft.com/office/powerpoint/2010/main" val="4191415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CNIL et RGPD</a:t>
            </a:r>
          </a:p>
        </p:txBody>
      </p:sp>
      <p:pic>
        <p:nvPicPr>
          <p:cNvPr id="4" name="Graphique 3">
            <a:extLst>
              <a:ext uri="{FF2B5EF4-FFF2-40B4-BE49-F238E27FC236}">
                <a16:creationId xmlns:a16="http://schemas.microsoft.com/office/drawing/2014/main" id="{5F6C9C44-7D39-C5F3-BF14-0244B2EFA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6914" y="2192646"/>
            <a:ext cx="3216728" cy="1674179"/>
          </a:xfrm>
          <a:prstGeom prst="rect">
            <a:avLst/>
          </a:prstGeom>
        </p:spPr>
      </p:pic>
      <p:pic>
        <p:nvPicPr>
          <p:cNvPr id="6" name="Image 5">
            <a:extLst>
              <a:ext uri="{FF2B5EF4-FFF2-40B4-BE49-F238E27FC236}">
                <a16:creationId xmlns:a16="http://schemas.microsoft.com/office/drawing/2014/main" id="{10C9E862-07E0-605F-E01B-B1C2C3E6B060}"/>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6215733" y="2284058"/>
            <a:ext cx="1491353" cy="1491353"/>
          </a:xfrm>
          <a:prstGeom prst="rect">
            <a:avLst/>
          </a:prstGeom>
        </p:spPr>
      </p:pic>
    </p:spTree>
    <p:extLst>
      <p:ext uri="{BB962C8B-B14F-4D97-AF65-F5344CB8AC3E}">
        <p14:creationId xmlns:p14="http://schemas.microsoft.com/office/powerpoint/2010/main" val="657325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principes</a:t>
            </a:r>
          </a:p>
        </p:txBody>
      </p:sp>
      <p:pic>
        <p:nvPicPr>
          <p:cNvPr id="3" name="Graphique 2">
            <a:extLst>
              <a:ext uri="{FF2B5EF4-FFF2-40B4-BE49-F238E27FC236}">
                <a16:creationId xmlns:a16="http://schemas.microsoft.com/office/drawing/2014/main" id="{E3012786-3E28-8BCA-CC7E-C07D50A69D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914" y="1494063"/>
            <a:ext cx="1442357" cy="1442357"/>
          </a:xfrm>
          <a:prstGeom prst="rect">
            <a:avLst/>
          </a:prstGeom>
        </p:spPr>
      </p:pic>
      <p:pic>
        <p:nvPicPr>
          <p:cNvPr id="8" name="Graphique 7">
            <a:extLst>
              <a:ext uri="{FF2B5EF4-FFF2-40B4-BE49-F238E27FC236}">
                <a16:creationId xmlns:a16="http://schemas.microsoft.com/office/drawing/2014/main" id="{7EE16F9E-185A-C6FA-3224-8B22F742F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2185" y="1494063"/>
            <a:ext cx="1442357" cy="1442357"/>
          </a:xfrm>
          <a:prstGeom prst="rect">
            <a:avLst/>
          </a:prstGeom>
        </p:spPr>
      </p:pic>
      <p:pic>
        <p:nvPicPr>
          <p:cNvPr id="10" name="Graphique 9">
            <a:extLst>
              <a:ext uri="{FF2B5EF4-FFF2-40B4-BE49-F238E27FC236}">
                <a16:creationId xmlns:a16="http://schemas.microsoft.com/office/drawing/2014/main" id="{71BCF0BF-342F-75C1-D678-486FF0B601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9456" y="1494062"/>
            <a:ext cx="1442357" cy="1442357"/>
          </a:xfrm>
          <a:prstGeom prst="rect">
            <a:avLst/>
          </a:prstGeom>
        </p:spPr>
      </p:pic>
      <p:pic>
        <p:nvPicPr>
          <p:cNvPr id="12" name="Graphique 11">
            <a:extLst>
              <a:ext uri="{FF2B5EF4-FFF2-40B4-BE49-F238E27FC236}">
                <a16:creationId xmlns:a16="http://schemas.microsoft.com/office/drawing/2014/main" id="{1319B959-2367-B97C-91DD-6E7D0AF43D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26727" y="1494062"/>
            <a:ext cx="1442357" cy="1442357"/>
          </a:xfrm>
          <a:prstGeom prst="rect">
            <a:avLst/>
          </a:prstGeom>
        </p:spPr>
      </p:pic>
      <p:pic>
        <p:nvPicPr>
          <p:cNvPr id="13" name="Graphique 12">
            <a:extLst>
              <a:ext uri="{FF2B5EF4-FFF2-40B4-BE49-F238E27FC236}">
                <a16:creationId xmlns:a16="http://schemas.microsoft.com/office/drawing/2014/main" id="{1467A26D-F33D-91FA-4CD9-43833BCF8E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914" y="3553331"/>
            <a:ext cx="1442357" cy="1442357"/>
          </a:xfrm>
          <a:prstGeom prst="rect">
            <a:avLst/>
          </a:prstGeom>
        </p:spPr>
      </p:pic>
      <p:pic>
        <p:nvPicPr>
          <p:cNvPr id="15" name="Graphique 14">
            <a:extLst>
              <a:ext uri="{FF2B5EF4-FFF2-40B4-BE49-F238E27FC236}">
                <a16:creationId xmlns:a16="http://schemas.microsoft.com/office/drawing/2014/main" id="{1DF4C27D-08A2-DE2C-9C12-B7D206C51C3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2185" y="3412758"/>
            <a:ext cx="1442357" cy="1442357"/>
          </a:xfrm>
          <a:prstGeom prst="rect">
            <a:avLst/>
          </a:prstGeom>
        </p:spPr>
      </p:pic>
      <p:pic>
        <p:nvPicPr>
          <p:cNvPr id="19" name="Graphique 18">
            <a:extLst>
              <a:ext uri="{FF2B5EF4-FFF2-40B4-BE49-F238E27FC236}">
                <a16:creationId xmlns:a16="http://schemas.microsoft.com/office/drawing/2014/main" id="{1722181B-2CC6-3B33-7552-5EB69A2679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9455" y="3412758"/>
            <a:ext cx="1442357" cy="1442357"/>
          </a:xfrm>
          <a:prstGeom prst="rect">
            <a:avLst/>
          </a:prstGeom>
        </p:spPr>
      </p:pic>
      <p:pic>
        <p:nvPicPr>
          <p:cNvPr id="21" name="Graphique 20">
            <a:extLst>
              <a:ext uri="{FF2B5EF4-FFF2-40B4-BE49-F238E27FC236}">
                <a16:creationId xmlns:a16="http://schemas.microsoft.com/office/drawing/2014/main" id="{7518B76B-89F6-E3AF-191D-5A1F67D746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93426" y="3412758"/>
            <a:ext cx="1442357" cy="1442357"/>
          </a:xfrm>
          <a:prstGeom prst="rect">
            <a:avLst/>
          </a:prstGeom>
        </p:spPr>
      </p:pic>
      <p:pic>
        <p:nvPicPr>
          <p:cNvPr id="22" name="Graphique 21">
            <a:extLst>
              <a:ext uri="{FF2B5EF4-FFF2-40B4-BE49-F238E27FC236}">
                <a16:creationId xmlns:a16="http://schemas.microsoft.com/office/drawing/2014/main" id="{00F4727D-0676-7786-DC19-EEE048A0D25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63636" y="-1705493"/>
            <a:ext cx="3216728" cy="1674179"/>
          </a:xfrm>
          <a:prstGeom prst="rect">
            <a:avLst/>
          </a:prstGeom>
        </p:spPr>
      </p:pic>
      <p:sp>
        <p:nvSpPr>
          <p:cNvPr id="23" name="ZoneTexte 22">
            <a:extLst>
              <a:ext uri="{FF2B5EF4-FFF2-40B4-BE49-F238E27FC236}">
                <a16:creationId xmlns:a16="http://schemas.microsoft.com/office/drawing/2014/main" id="{EF61028E-5434-FC89-75B9-7B8CA0D636C9}"/>
              </a:ext>
            </a:extLst>
          </p:cNvPr>
          <p:cNvSpPr txBox="1"/>
          <p:nvPr/>
        </p:nvSpPr>
        <p:spPr>
          <a:xfrm>
            <a:off x="1600200" y="1340173"/>
            <a:ext cx="400051" cy="307777"/>
          </a:xfrm>
          <a:prstGeom prst="rect">
            <a:avLst/>
          </a:prstGeom>
          <a:noFill/>
        </p:spPr>
        <p:txBody>
          <a:bodyPr wrap="square" rtlCol="0">
            <a:spAutoFit/>
          </a:bodyPr>
          <a:lstStyle/>
          <a:p>
            <a:r>
              <a:rPr lang="fr-FR" b="1" dirty="0">
                <a:solidFill>
                  <a:schemeClr val="bg1"/>
                </a:solidFill>
              </a:rPr>
              <a:t>(7)</a:t>
            </a:r>
          </a:p>
        </p:txBody>
      </p:sp>
      <p:sp>
        <p:nvSpPr>
          <p:cNvPr id="24" name="ZoneTexte 23">
            <a:extLst>
              <a:ext uri="{FF2B5EF4-FFF2-40B4-BE49-F238E27FC236}">
                <a16:creationId xmlns:a16="http://schemas.microsoft.com/office/drawing/2014/main" id="{A6EC1D2F-4975-FDE8-2F64-E0C703004F81}"/>
              </a:ext>
            </a:extLst>
          </p:cNvPr>
          <p:cNvSpPr txBox="1"/>
          <p:nvPr/>
        </p:nvSpPr>
        <p:spPr>
          <a:xfrm>
            <a:off x="3878033" y="1209544"/>
            <a:ext cx="604160" cy="523220"/>
          </a:xfrm>
          <a:prstGeom prst="rect">
            <a:avLst/>
          </a:prstGeom>
          <a:noFill/>
        </p:spPr>
        <p:txBody>
          <a:bodyPr wrap="square" rtlCol="0">
            <a:spAutoFit/>
          </a:bodyPr>
          <a:lstStyle/>
          <a:p>
            <a:r>
              <a:rPr lang="fr-FR" b="1">
                <a:solidFill>
                  <a:schemeClr val="bg1"/>
                </a:solidFill>
              </a:rPr>
              <a:t>(15 à 22)</a:t>
            </a:r>
          </a:p>
        </p:txBody>
      </p:sp>
      <p:sp>
        <p:nvSpPr>
          <p:cNvPr id="25" name="ZoneTexte 24">
            <a:extLst>
              <a:ext uri="{FF2B5EF4-FFF2-40B4-BE49-F238E27FC236}">
                <a16:creationId xmlns:a16="http://schemas.microsoft.com/office/drawing/2014/main" id="{EC06B382-9263-702C-8EF9-89B97C5F842F}"/>
              </a:ext>
            </a:extLst>
          </p:cNvPr>
          <p:cNvSpPr txBox="1"/>
          <p:nvPr/>
        </p:nvSpPr>
        <p:spPr>
          <a:xfrm>
            <a:off x="6291941" y="1207522"/>
            <a:ext cx="400051" cy="307777"/>
          </a:xfrm>
          <a:prstGeom prst="rect">
            <a:avLst/>
          </a:prstGeom>
          <a:noFill/>
        </p:spPr>
        <p:txBody>
          <a:bodyPr wrap="square" rtlCol="0">
            <a:spAutoFit/>
          </a:bodyPr>
          <a:lstStyle/>
          <a:p>
            <a:r>
              <a:rPr lang="fr-FR" b="1">
                <a:solidFill>
                  <a:schemeClr val="bg1"/>
                </a:solidFill>
              </a:rPr>
              <a:t>(5)</a:t>
            </a:r>
          </a:p>
        </p:txBody>
      </p:sp>
      <p:sp>
        <p:nvSpPr>
          <p:cNvPr id="26" name="ZoneTexte 25">
            <a:extLst>
              <a:ext uri="{FF2B5EF4-FFF2-40B4-BE49-F238E27FC236}">
                <a16:creationId xmlns:a16="http://schemas.microsoft.com/office/drawing/2014/main" id="{B9645B04-80AD-CF4B-352D-51C195CC6943}"/>
              </a:ext>
            </a:extLst>
          </p:cNvPr>
          <p:cNvSpPr txBox="1"/>
          <p:nvPr/>
        </p:nvSpPr>
        <p:spPr>
          <a:xfrm>
            <a:off x="7874451" y="1209707"/>
            <a:ext cx="400051" cy="307777"/>
          </a:xfrm>
          <a:prstGeom prst="rect">
            <a:avLst/>
          </a:prstGeom>
          <a:noFill/>
        </p:spPr>
        <p:txBody>
          <a:bodyPr wrap="square" rtlCol="0">
            <a:spAutoFit/>
          </a:bodyPr>
          <a:lstStyle/>
          <a:p>
            <a:r>
              <a:rPr lang="fr-FR" b="1">
                <a:solidFill>
                  <a:schemeClr val="bg1"/>
                </a:solidFill>
              </a:rPr>
              <a:t>(5)</a:t>
            </a:r>
          </a:p>
        </p:txBody>
      </p:sp>
      <p:sp>
        <p:nvSpPr>
          <p:cNvPr id="27" name="ZoneTexte 26">
            <a:extLst>
              <a:ext uri="{FF2B5EF4-FFF2-40B4-BE49-F238E27FC236}">
                <a16:creationId xmlns:a16="http://schemas.microsoft.com/office/drawing/2014/main" id="{F7E015D6-3B34-25DD-3850-01F0F7390D16}"/>
              </a:ext>
            </a:extLst>
          </p:cNvPr>
          <p:cNvSpPr txBox="1"/>
          <p:nvPr/>
        </p:nvSpPr>
        <p:spPr>
          <a:xfrm>
            <a:off x="1877100" y="3412758"/>
            <a:ext cx="531363" cy="307777"/>
          </a:xfrm>
          <a:prstGeom prst="rect">
            <a:avLst/>
          </a:prstGeom>
          <a:noFill/>
        </p:spPr>
        <p:txBody>
          <a:bodyPr wrap="square" rtlCol="0">
            <a:spAutoFit/>
          </a:bodyPr>
          <a:lstStyle/>
          <a:p>
            <a:r>
              <a:rPr lang="fr-FR" b="1">
                <a:solidFill>
                  <a:schemeClr val="bg1"/>
                </a:solidFill>
              </a:rPr>
              <a:t>(32)</a:t>
            </a:r>
          </a:p>
        </p:txBody>
      </p:sp>
      <p:sp>
        <p:nvSpPr>
          <p:cNvPr id="28" name="ZoneTexte 27">
            <a:extLst>
              <a:ext uri="{FF2B5EF4-FFF2-40B4-BE49-F238E27FC236}">
                <a16:creationId xmlns:a16="http://schemas.microsoft.com/office/drawing/2014/main" id="{55BFF230-72AA-D897-29B3-03C8AEA19209}"/>
              </a:ext>
            </a:extLst>
          </p:cNvPr>
          <p:cNvSpPr txBox="1"/>
          <p:nvPr/>
        </p:nvSpPr>
        <p:spPr>
          <a:xfrm>
            <a:off x="3968860" y="3412758"/>
            <a:ext cx="531363" cy="307777"/>
          </a:xfrm>
          <a:prstGeom prst="rect">
            <a:avLst/>
          </a:prstGeom>
          <a:noFill/>
        </p:spPr>
        <p:txBody>
          <a:bodyPr wrap="square" rtlCol="0">
            <a:spAutoFit/>
          </a:bodyPr>
          <a:lstStyle/>
          <a:p>
            <a:r>
              <a:rPr lang="fr-FR" b="1">
                <a:solidFill>
                  <a:schemeClr val="bg1"/>
                </a:solidFill>
              </a:rPr>
              <a:t>(37)</a:t>
            </a:r>
          </a:p>
        </p:txBody>
      </p:sp>
      <p:sp>
        <p:nvSpPr>
          <p:cNvPr id="29" name="ZoneTexte 28">
            <a:extLst>
              <a:ext uri="{FF2B5EF4-FFF2-40B4-BE49-F238E27FC236}">
                <a16:creationId xmlns:a16="http://schemas.microsoft.com/office/drawing/2014/main" id="{32A71D9C-B91A-3A2B-DB0A-91EA168BBD31}"/>
              </a:ext>
            </a:extLst>
          </p:cNvPr>
          <p:cNvSpPr txBox="1"/>
          <p:nvPr/>
        </p:nvSpPr>
        <p:spPr>
          <a:xfrm>
            <a:off x="6291941" y="3392223"/>
            <a:ext cx="1001485" cy="461665"/>
          </a:xfrm>
          <a:prstGeom prst="rect">
            <a:avLst/>
          </a:prstGeom>
          <a:noFill/>
        </p:spPr>
        <p:txBody>
          <a:bodyPr wrap="square" rtlCol="0">
            <a:spAutoFit/>
          </a:bodyPr>
          <a:lstStyle/>
          <a:p>
            <a:r>
              <a:rPr lang="fr-FR" sz="1200" b="1" dirty="0">
                <a:solidFill>
                  <a:schemeClr val="bg1"/>
                </a:solidFill>
              </a:rPr>
              <a:t>(15,16,18,7,21,20,17)</a:t>
            </a:r>
          </a:p>
        </p:txBody>
      </p:sp>
    </p:spTree>
    <p:extLst>
      <p:ext uri="{BB962C8B-B14F-4D97-AF65-F5344CB8AC3E}">
        <p14:creationId xmlns:p14="http://schemas.microsoft.com/office/powerpoint/2010/main" val="66580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Un process rigoureux</a:t>
            </a:r>
          </a:p>
        </p:txBody>
      </p:sp>
      <p:pic>
        <p:nvPicPr>
          <p:cNvPr id="2" name="Graphique 1">
            <a:extLst>
              <a:ext uri="{FF2B5EF4-FFF2-40B4-BE49-F238E27FC236}">
                <a16:creationId xmlns:a16="http://schemas.microsoft.com/office/drawing/2014/main" id="{670388E7-D53A-977E-E25D-A82C38E5D4B3}"/>
              </a:ext>
            </a:extLst>
          </p:cNvPr>
          <p:cNvPicPr>
            <a:picLocks noChangeAspect="1"/>
          </p:cNvPicPr>
          <p:nvPr/>
        </p:nvPicPr>
        <p:blipFill>
          <a:blip r:embed="rId4"/>
          <a:srcRect/>
          <a:stretch/>
        </p:blipFill>
        <p:spPr>
          <a:xfrm>
            <a:off x="3734910" y="1172110"/>
            <a:ext cx="1674179" cy="1674179"/>
          </a:xfrm>
          <a:prstGeom prst="rect">
            <a:avLst/>
          </a:prstGeom>
        </p:spPr>
      </p:pic>
      <p:pic>
        <p:nvPicPr>
          <p:cNvPr id="4" name="Graphique 3">
            <a:extLst>
              <a:ext uri="{FF2B5EF4-FFF2-40B4-BE49-F238E27FC236}">
                <a16:creationId xmlns:a16="http://schemas.microsoft.com/office/drawing/2014/main" id="{929FEAC6-8AC5-D334-7891-643B07E964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160" y="3546916"/>
            <a:ext cx="778633" cy="778633"/>
          </a:xfrm>
          <a:prstGeom prst="rect">
            <a:avLst/>
          </a:prstGeom>
        </p:spPr>
      </p:pic>
      <p:pic>
        <p:nvPicPr>
          <p:cNvPr id="6" name="Graphique 5">
            <a:extLst>
              <a:ext uri="{FF2B5EF4-FFF2-40B4-BE49-F238E27FC236}">
                <a16:creationId xmlns:a16="http://schemas.microsoft.com/office/drawing/2014/main" id="{176CBAC8-8C36-E387-663E-7B4717941B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35250" y="3546916"/>
            <a:ext cx="778633" cy="778633"/>
          </a:xfrm>
          <a:prstGeom prst="rect">
            <a:avLst/>
          </a:prstGeom>
        </p:spPr>
      </p:pic>
      <p:pic>
        <p:nvPicPr>
          <p:cNvPr id="7" name="Graphique 6">
            <a:extLst>
              <a:ext uri="{FF2B5EF4-FFF2-40B4-BE49-F238E27FC236}">
                <a16:creationId xmlns:a16="http://schemas.microsoft.com/office/drawing/2014/main" id="{78610302-1473-28C1-4CF2-37DC6ACA50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0340" y="3546915"/>
            <a:ext cx="778633" cy="778633"/>
          </a:xfrm>
          <a:prstGeom prst="rect">
            <a:avLst/>
          </a:prstGeom>
        </p:spPr>
      </p:pic>
      <p:pic>
        <p:nvPicPr>
          <p:cNvPr id="9" name="Graphique 8">
            <a:extLst>
              <a:ext uri="{FF2B5EF4-FFF2-40B4-BE49-F238E27FC236}">
                <a16:creationId xmlns:a16="http://schemas.microsoft.com/office/drawing/2014/main" id="{6F2C04B2-DBF9-773C-5D88-C3569BB919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5430" y="3546915"/>
            <a:ext cx="778633" cy="778633"/>
          </a:xfrm>
          <a:prstGeom prst="rect">
            <a:avLst/>
          </a:prstGeom>
        </p:spPr>
      </p:pic>
      <p:pic>
        <p:nvPicPr>
          <p:cNvPr id="11" name="Graphique 10">
            <a:extLst>
              <a:ext uri="{FF2B5EF4-FFF2-40B4-BE49-F238E27FC236}">
                <a16:creationId xmlns:a16="http://schemas.microsoft.com/office/drawing/2014/main" id="{65A03B7B-3544-8752-CA03-DAC38A4AB4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62705" y="3546915"/>
            <a:ext cx="778633" cy="778633"/>
          </a:xfrm>
          <a:prstGeom prst="rect">
            <a:avLst/>
          </a:prstGeom>
        </p:spPr>
      </p:pic>
      <p:pic>
        <p:nvPicPr>
          <p:cNvPr id="14" name="Graphique 13">
            <a:extLst>
              <a:ext uri="{FF2B5EF4-FFF2-40B4-BE49-F238E27FC236}">
                <a16:creationId xmlns:a16="http://schemas.microsoft.com/office/drawing/2014/main" id="{464A6FB5-BE8A-889E-B373-B98039F5030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07795" y="3546915"/>
            <a:ext cx="778633" cy="778633"/>
          </a:xfrm>
          <a:prstGeom prst="rect">
            <a:avLst/>
          </a:prstGeom>
        </p:spPr>
      </p:pic>
      <p:pic>
        <p:nvPicPr>
          <p:cNvPr id="16" name="Graphique 15">
            <a:extLst>
              <a:ext uri="{FF2B5EF4-FFF2-40B4-BE49-F238E27FC236}">
                <a16:creationId xmlns:a16="http://schemas.microsoft.com/office/drawing/2014/main" id="{36522F4C-99F1-63C5-E6D6-B3E6B4ED3B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2885" y="3546915"/>
            <a:ext cx="778633" cy="778633"/>
          </a:xfrm>
          <a:prstGeom prst="rect">
            <a:avLst/>
          </a:prstGeom>
        </p:spPr>
      </p:pic>
      <p:pic>
        <p:nvPicPr>
          <p:cNvPr id="17" name="Graphique 16">
            <a:extLst>
              <a:ext uri="{FF2B5EF4-FFF2-40B4-BE49-F238E27FC236}">
                <a16:creationId xmlns:a16="http://schemas.microsoft.com/office/drawing/2014/main" id="{382DADEA-8E21-E826-C677-FBB38E469BA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97975" y="3546915"/>
            <a:ext cx="778633" cy="778633"/>
          </a:xfrm>
          <a:prstGeom prst="rect">
            <a:avLst/>
          </a:prstGeom>
        </p:spPr>
      </p:pic>
    </p:spTree>
    <p:extLst>
      <p:ext uri="{BB962C8B-B14F-4D97-AF65-F5344CB8AC3E}">
        <p14:creationId xmlns:p14="http://schemas.microsoft.com/office/powerpoint/2010/main" val="3793633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7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L’éthique</a:t>
            </a:r>
          </a:p>
        </p:txBody>
      </p:sp>
      <p:pic>
        <p:nvPicPr>
          <p:cNvPr id="3" name="Graphique 2">
            <a:extLst>
              <a:ext uri="{FF2B5EF4-FFF2-40B4-BE49-F238E27FC236}">
                <a16:creationId xmlns:a16="http://schemas.microsoft.com/office/drawing/2014/main" id="{2EC8DAC7-0A55-7A88-5ACA-462B59013F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000" y="2196192"/>
            <a:ext cx="1809750" cy="1809750"/>
          </a:xfrm>
          <a:prstGeom prst="rect">
            <a:avLst/>
          </a:prstGeom>
        </p:spPr>
      </p:pic>
      <p:pic>
        <p:nvPicPr>
          <p:cNvPr id="6" name="Graphique 5">
            <a:extLst>
              <a:ext uri="{FF2B5EF4-FFF2-40B4-BE49-F238E27FC236}">
                <a16:creationId xmlns:a16="http://schemas.microsoft.com/office/drawing/2014/main" id="{BE61B22E-A1C7-6A8C-C005-A386F1192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1750" y="2196192"/>
            <a:ext cx="1809750" cy="1809750"/>
          </a:xfrm>
          <a:prstGeom prst="rect">
            <a:avLst/>
          </a:prstGeom>
        </p:spPr>
      </p:pic>
      <p:pic>
        <p:nvPicPr>
          <p:cNvPr id="8" name="Graphique 7">
            <a:extLst>
              <a:ext uri="{FF2B5EF4-FFF2-40B4-BE49-F238E27FC236}">
                <a16:creationId xmlns:a16="http://schemas.microsoft.com/office/drawing/2014/main" id="{6F7AE9C0-1DCA-D94E-16C9-57ACD47F4C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2500" y="2196192"/>
            <a:ext cx="1809750" cy="1809750"/>
          </a:xfrm>
          <a:prstGeom prst="rect">
            <a:avLst/>
          </a:prstGeom>
        </p:spPr>
      </p:pic>
      <p:pic>
        <p:nvPicPr>
          <p:cNvPr id="10" name="Graphique 9">
            <a:extLst>
              <a:ext uri="{FF2B5EF4-FFF2-40B4-BE49-F238E27FC236}">
                <a16:creationId xmlns:a16="http://schemas.microsoft.com/office/drawing/2014/main" id="{A02542F8-6FFB-09C8-E5CC-1F1DDDC77E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53250" y="2196192"/>
            <a:ext cx="1809750" cy="1809750"/>
          </a:xfrm>
          <a:prstGeom prst="rect">
            <a:avLst/>
          </a:prstGeom>
        </p:spPr>
      </p:pic>
    </p:spTree>
    <p:extLst>
      <p:ext uri="{BB962C8B-B14F-4D97-AF65-F5344CB8AC3E}">
        <p14:creationId xmlns:p14="http://schemas.microsoft.com/office/powerpoint/2010/main" val="176799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Les biais</a:t>
            </a:r>
          </a:p>
        </p:txBody>
      </p:sp>
      <p:pic>
        <p:nvPicPr>
          <p:cNvPr id="4" name="Graphique 3">
            <a:extLst>
              <a:ext uri="{FF2B5EF4-FFF2-40B4-BE49-F238E27FC236}">
                <a16:creationId xmlns:a16="http://schemas.microsoft.com/office/drawing/2014/main" id="{82841FAB-9EE2-9A57-2C48-98A7EA9D3C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5807" y="1174252"/>
            <a:ext cx="2586536" cy="2586536"/>
          </a:xfrm>
          <a:prstGeom prst="rect">
            <a:avLst/>
          </a:prstGeom>
        </p:spPr>
      </p:pic>
      <p:pic>
        <p:nvPicPr>
          <p:cNvPr id="7" name="Graphique 6">
            <a:extLst>
              <a:ext uri="{FF2B5EF4-FFF2-40B4-BE49-F238E27FC236}">
                <a16:creationId xmlns:a16="http://schemas.microsoft.com/office/drawing/2014/main" id="{77E64EF3-0FFF-B5DC-71ED-15B2B677EC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5464" y="3760788"/>
            <a:ext cx="1247221" cy="1247221"/>
          </a:xfrm>
          <a:prstGeom prst="rect">
            <a:avLst/>
          </a:prstGeom>
        </p:spPr>
      </p:pic>
      <p:pic>
        <p:nvPicPr>
          <p:cNvPr id="22" name="Graphique 21">
            <a:extLst>
              <a:ext uri="{FF2B5EF4-FFF2-40B4-BE49-F238E27FC236}">
                <a16:creationId xmlns:a16="http://schemas.microsoft.com/office/drawing/2014/main" id="{FD72A0C9-700A-E7A6-7E1F-210BCD22C7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4150" y="2179864"/>
            <a:ext cx="1703614" cy="1703614"/>
          </a:xfrm>
          <a:prstGeom prst="rect">
            <a:avLst/>
          </a:prstGeom>
        </p:spPr>
      </p:pic>
    </p:spTree>
    <p:extLst>
      <p:ext uri="{BB962C8B-B14F-4D97-AF65-F5344CB8AC3E}">
        <p14:creationId xmlns:p14="http://schemas.microsoft.com/office/powerpoint/2010/main" val="2245762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 vie privée</a:t>
            </a:r>
          </a:p>
        </p:txBody>
      </p:sp>
      <p:pic>
        <p:nvPicPr>
          <p:cNvPr id="3" name="Graphique 2">
            <a:extLst>
              <a:ext uri="{FF2B5EF4-FFF2-40B4-BE49-F238E27FC236}">
                <a16:creationId xmlns:a16="http://schemas.microsoft.com/office/drawing/2014/main" id="{2F9BF21F-A181-483F-D152-16EC669D10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722" y="1776522"/>
            <a:ext cx="2439579" cy="2439579"/>
          </a:xfrm>
          <a:prstGeom prst="rect">
            <a:avLst/>
          </a:prstGeom>
        </p:spPr>
      </p:pic>
      <p:pic>
        <p:nvPicPr>
          <p:cNvPr id="6" name="Image 5">
            <a:extLst>
              <a:ext uri="{FF2B5EF4-FFF2-40B4-BE49-F238E27FC236}">
                <a16:creationId xmlns:a16="http://schemas.microsoft.com/office/drawing/2014/main" id="{0CC3DB7C-7AE7-1E5B-6ECA-8773100E45C6}"/>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5529933" y="2105615"/>
            <a:ext cx="2054688" cy="2054688"/>
          </a:xfrm>
          <a:prstGeom prst="rect">
            <a:avLst/>
          </a:prstGeom>
        </p:spPr>
      </p:pic>
    </p:spTree>
    <p:extLst>
      <p:ext uri="{BB962C8B-B14F-4D97-AF65-F5344CB8AC3E}">
        <p14:creationId xmlns:p14="http://schemas.microsoft.com/office/powerpoint/2010/main" val="211779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Le résumé</a:t>
            </a:r>
          </a:p>
        </p:txBody>
      </p:sp>
      <p:pic>
        <p:nvPicPr>
          <p:cNvPr id="2" name="Graphique 1">
            <a:extLst>
              <a:ext uri="{FF2B5EF4-FFF2-40B4-BE49-F238E27FC236}">
                <a16:creationId xmlns:a16="http://schemas.microsoft.com/office/drawing/2014/main" id="{86CB4433-E05E-2B8B-3337-D3E4DB6E6F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000" y="2196192"/>
            <a:ext cx="1809750" cy="1809750"/>
          </a:xfrm>
          <a:prstGeom prst="rect">
            <a:avLst/>
          </a:prstGeom>
        </p:spPr>
      </p:pic>
      <p:grpSp>
        <p:nvGrpSpPr>
          <p:cNvPr id="10" name="Groupe 9">
            <a:extLst>
              <a:ext uri="{FF2B5EF4-FFF2-40B4-BE49-F238E27FC236}">
                <a16:creationId xmlns:a16="http://schemas.microsoft.com/office/drawing/2014/main" id="{75C56346-B294-60B1-1B8C-FF9E9B8E1792}"/>
              </a:ext>
            </a:extLst>
          </p:cNvPr>
          <p:cNvGrpSpPr/>
          <p:nvPr/>
        </p:nvGrpSpPr>
        <p:grpSpPr>
          <a:xfrm>
            <a:off x="3093431" y="2094086"/>
            <a:ext cx="2373200" cy="2078436"/>
            <a:chOff x="3093431" y="2094086"/>
            <a:chExt cx="2373200" cy="2078436"/>
          </a:xfrm>
        </p:grpSpPr>
        <p:pic>
          <p:nvPicPr>
            <p:cNvPr id="4" name="Graphique 3">
              <a:extLst>
                <a:ext uri="{FF2B5EF4-FFF2-40B4-BE49-F238E27FC236}">
                  <a16:creationId xmlns:a16="http://schemas.microsoft.com/office/drawing/2014/main" id="{10E59FEA-5862-49C5-96B4-1B1A6F8487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3431" y="2094086"/>
              <a:ext cx="1361893" cy="1361893"/>
            </a:xfrm>
            <a:prstGeom prst="rect">
              <a:avLst/>
            </a:prstGeom>
          </p:spPr>
        </p:pic>
        <p:pic>
          <p:nvPicPr>
            <p:cNvPr id="7" name="Graphique 6">
              <a:extLst>
                <a:ext uri="{FF2B5EF4-FFF2-40B4-BE49-F238E27FC236}">
                  <a16:creationId xmlns:a16="http://schemas.microsoft.com/office/drawing/2014/main" id="{9A1C71EE-44B5-B2E5-E304-B35CA4F07D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46026" y="3515821"/>
              <a:ext cx="656701" cy="656701"/>
            </a:xfrm>
            <a:prstGeom prst="rect">
              <a:avLst/>
            </a:prstGeom>
          </p:spPr>
        </p:pic>
        <p:pic>
          <p:nvPicPr>
            <p:cNvPr id="8" name="Graphique 7">
              <a:extLst>
                <a:ext uri="{FF2B5EF4-FFF2-40B4-BE49-F238E27FC236}">
                  <a16:creationId xmlns:a16="http://schemas.microsoft.com/office/drawing/2014/main" id="{8E11CBE7-CB4F-6A1B-A023-E4091A3A4B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9624" y="2775032"/>
              <a:ext cx="897007" cy="897007"/>
            </a:xfrm>
            <a:prstGeom prst="rect">
              <a:avLst/>
            </a:prstGeom>
          </p:spPr>
        </p:pic>
      </p:grpSp>
      <p:pic>
        <p:nvPicPr>
          <p:cNvPr id="9" name="Image 8">
            <a:extLst>
              <a:ext uri="{FF2B5EF4-FFF2-40B4-BE49-F238E27FC236}">
                <a16:creationId xmlns:a16="http://schemas.microsoft.com/office/drawing/2014/main" id="{8D300D7D-3018-4661-7C40-860040E0117E}"/>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colorTemperature colorTemp="4700"/>
                    </a14:imgEffect>
                    <a14:imgEffect>
                      <a14:saturation sat="0"/>
                    </a14:imgEffect>
                  </a14:imgLayer>
                </a14:imgProps>
              </a:ext>
            </a:extLst>
          </a:blip>
          <a:stretch>
            <a:fillRect/>
          </a:stretch>
        </p:blipFill>
        <p:spPr>
          <a:xfrm>
            <a:off x="6369312" y="2196192"/>
            <a:ext cx="2054688" cy="2054688"/>
          </a:xfrm>
          <a:prstGeom prst="rect">
            <a:avLst/>
          </a:prstGeom>
        </p:spPr>
      </p:pic>
    </p:spTree>
    <p:extLst>
      <p:ext uri="{BB962C8B-B14F-4D97-AF65-F5344CB8AC3E}">
        <p14:creationId xmlns:p14="http://schemas.microsoft.com/office/powerpoint/2010/main" val="423644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20000" y="1839075"/>
            <a:ext cx="3852000"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La conclusion</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70995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2;p36">
            <a:extLst>
              <a:ext uri="{FF2B5EF4-FFF2-40B4-BE49-F238E27FC236}">
                <a16:creationId xmlns:a16="http://schemas.microsoft.com/office/drawing/2014/main" id="{78A56BB5-5845-D69B-6439-E3BB5B005E2A}"/>
              </a:ext>
            </a:extLst>
          </p:cNvPr>
          <p:cNvSpPr txBox="1">
            <a:spLocks/>
          </p:cNvSpPr>
          <p:nvPr>
            <p:custDataLst>
              <p:tags r:id="rId1"/>
            </p:custDataLst>
          </p:nvPr>
        </p:nvSpPr>
        <p:spPr>
          <a:xfrm>
            <a:off x="720000" y="44502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3200">
                <a:solidFill>
                  <a:srgbClr val="B8A5E3"/>
                </a:solidFill>
                <a:latin typeface="Space Grotesk" pitchFamily="2" charset="0"/>
                <a:cs typeface="Space Grotesk" pitchFamily="2" charset="0"/>
              </a:rPr>
              <a:t>Sommaire</a:t>
            </a:r>
          </a:p>
        </p:txBody>
      </p:sp>
      <p:sp>
        <p:nvSpPr>
          <p:cNvPr id="6" name="Google Shape;481;p35">
            <a:extLst>
              <a:ext uri="{FF2B5EF4-FFF2-40B4-BE49-F238E27FC236}">
                <a16:creationId xmlns:a16="http://schemas.microsoft.com/office/drawing/2014/main" id="{5CAEDD86-0586-D369-657F-41AC2CA90B1E}"/>
              </a:ext>
            </a:extLst>
          </p:cNvPr>
          <p:cNvSpPr txBox="1">
            <a:spLocks/>
          </p:cNvSpPr>
          <p:nvPr>
            <p:custDataLst>
              <p:tags r:id="rId2"/>
            </p:custDataLst>
          </p:nvPr>
        </p:nvSpPr>
        <p:spPr>
          <a:xfrm>
            <a:off x="1296587" y="1542351"/>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L’entreprise</a:t>
            </a:r>
          </a:p>
        </p:txBody>
      </p:sp>
      <p:sp>
        <p:nvSpPr>
          <p:cNvPr id="7" name="Google Shape;483;p35">
            <a:extLst>
              <a:ext uri="{FF2B5EF4-FFF2-40B4-BE49-F238E27FC236}">
                <a16:creationId xmlns:a16="http://schemas.microsoft.com/office/drawing/2014/main" id="{8BED6CC6-7CCA-EA86-A2EA-C5A235731B10}"/>
              </a:ext>
            </a:extLst>
          </p:cNvPr>
          <p:cNvSpPr txBox="1">
            <a:spLocks/>
          </p:cNvSpPr>
          <p:nvPr>
            <p:custDataLst>
              <p:tags r:id="rId3"/>
            </p:custDataLst>
          </p:nvPr>
        </p:nvSpPr>
        <p:spPr>
          <a:xfrm>
            <a:off x="241579" y="1542351"/>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01</a:t>
            </a:r>
          </a:p>
        </p:txBody>
      </p:sp>
      <p:sp>
        <p:nvSpPr>
          <p:cNvPr id="8" name="Google Shape;485;p35">
            <a:extLst>
              <a:ext uri="{FF2B5EF4-FFF2-40B4-BE49-F238E27FC236}">
                <a16:creationId xmlns:a16="http://schemas.microsoft.com/office/drawing/2014/main" id="{A7B6EC1C-F9F5-CCCD-560B-5BE92E21B290}"/>
              </a:ext>
            </a:extLst>
          </p:cNvPr>
          <p:cNvSpPr txBox="1">
            <a:spLocks/>
          </p:cNvSpPr>
          <p:nvPr>
            <p:custDataLst>
              <p:tags r:id="rId4"/>
            </p:custDataLst>
          </p:nvPr>
        </p:nvSpPr>
        <p:spPr>
          <a:xfrm>
            <a:off x="1296587" y="2569736"/>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lang="fr-FR" dirty="0">
                <a:solidFill>
                  <a:srgbClr val="F5BD53"/>
                </a:solidFill>
                <a:latin typeface="Space Grotesk" pitchFamily="2" charset="0"/>
                <a:cs typeface="Space Grotesk" pitchFamily="2" charset="0"/>
              </a:rPr>
              <a:t>L’i</a:t>
            </a: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dentification des ressources</a:t>
            </a:r>
          </a:p>
        </p:txBody>
      </p:sp>
      <p:sp>
        <p:nvSpPr>
          <p:cNvPr id="10" name="Google Shape;488;p35">
            <a:extLst>
              <a:ext uri="{FF2B5EF4-FFF2-40B4-BE49-F238E27FC236}">
                <a16:creationId xmlns:a16="http://schemas.microsoft.com/office/drawing/2014/main" id="{BEF7C6B1-45EC-BDF0-87DB-294886A2D80F}"/>
              </a:ext>
            </a:extLst>
          </p:cNvPr>
          <p:cNvSpPr txBox="1">
            <a:spLocks/>
          </p:cNvSpPr>
          <p:nvPr>
            <p:custDataLst>
              <p:tags r:id="rId5"/>
            </p:custDataLst>
          </p:nvPr>
        </p:nvSpPr>
        <p:spPr>
          <a:xfrm>
            <a:off x="1296587" y="3789195"/>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lang="fr-FR" dirty="0">
                <a:solidFill>
                  <a:srgbClr val="F5BD53"/>
                </a:solidFill>
                <a:latin typeface="Space Grotesk" pitchFamily="2" charset="0"/>
                <a:cs typeface="Space Grotesk" pitchFamily="2" charset="0"/>
              </a:rPr>
              <a:t>La m</a:t>
            </a:r>
            <a:r>
              <a:rPr kumimoji="0" lang="fr-FR" sz="2400" b="0" i="0" u="none" strike="noStrike" kern="0" cap="none" spc="0" normalizeH="0" baseline="0" noProof="0" dirty="0" err="1">
                <a:ln>
                  <a:noFill/>
                </a:ln>
                <a:solidFill>
                  <a:srgbClr val="F5BD53"/>
                </a:solidFill>
                <a:effectLst/>
                <a:uLnTx/>
                <a:uFillTx/>
                <a:latin typeface="Space Grotesk" pitchFamily="2" charset="0"/>
                <a:cs typeface="Space Grotesk" pitchFamily="2" charset="0"/>
                <a:sym typeface="Anek Devanagari SemiBold"/>
              </a:rPr>
              <a:t>éthode</a:t>
            </a: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 Agile</a:t>
            </a:r>
          </a:p>
        </p:txBody>
      </p:sp>
      <p:sp>
        <p:nvSpPr>
          <p:cNvPr id="12" name="Google Shape;491;p35">
            <a:extLst>
              <a:ext uri="{FF2B5EF4-FFF2-40B4-BE49-F238E27FC236}">
                <a16:creationId xmlns:a16="http://schemas.microsoft.com/office/drawing/2014/main" id="{811BD6F7-E263-43B1-9A21-DA3CBA672137}"/>
              </a:ext>
            </a:extLst>
          </p:cNvPr>
          <p:cNvSpPr txBox="1">
            <a:spLocks/>
          </p:cNvSpPr>
          <p:nvPr>
            <p:custDataLst>
              <p:tags r:id="rId6"/>
            </p:custDataLst>
          </p:nvPr>
        </p:nvSpPr>
        <p:spPr>
          <a:xfrm>
            <a:off x="5258087" y="1542351"/>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Les risques</a:t>
            </a:r>
          </a:p>
        </p:txBody>
      </p:sp>
      <p:sp>
        <p:nvSpPr>
          <p:cNvPr id="14" name="Google Shape;494;p35">
            <a:extLst>
              <a:ext uri="{FF2B5EF4-FFF2-40B4-BE49-F238E27FC236}">
                <a16:creationId xmlns:a16="http://schemas.microsoft.com/office/drawing/2014/main" id="{AFDCCC6D-7C9C-CBBD-E7FC-B9D5C717D8BF}"/>
              </a:ext>
            </a:extLst>
          </p:cNvPr>
          <p:cNvSpPr txBox="1">
            <a:spLocks/>
          </p:cNvSpPr>
          <p:nvPr>
            <p:custDataLst>
              <p:tags r:id="rId7"/>
            </p:custDataLst>
          </p:nvPr>
        </p:nvSpPr>
        <p:spPr>
          <a:xfrm>
            <a:off x="5258087" y="2473316"/>
            <a:ext cx="3747766" cy="5420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rPr>
              <a:t>Enjeux légaux/éthiques</a:t>
            </a:r>
          </a:p>
        </p:txBody>
      </p:sp>
      <p:sp>
        <p:nvSpPr>
          <p:cNvPr id="16" name="Google Shape;497;p35">
            <a:extLst>
              <a:ext uri="{FF2B5EF4-FFF2-40B4-BE49-F238E27FC236}">
                <a16:creationId xmlns:a16="http://schemas.microsoft.com/office/drawing/2014/main" id="{EE978B35-D7E4-81C8-8396-67FF3F7A6283}"/>
              </a:ext>
            </a:extLst>
          </p:cNvPr>
          <p:cNvSpPr txBox="1">
            <a:spLocks/>
          </p:cNvSpPr>
          <p:nvPr>
            <p:custDataLst>
              <p:tags r:id="rId8"/>
            </p:custDataLst>
          </p:nvPr>
        </p:nvSpPr>
        <p:spPr>
          <a:xfrm>
            <a:off x="5258087" y="3789195"/>
            <a:ext cx="3096000"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nek Devanagari"/>
              <a:buNone/>
              <a:defRPr sz="2400" b="0" i="0" u="none" strike="noStrike" cap="none">
                <a:solidFill>
                  <a:schemeClr val="dk1"/>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2400"/>
              <a:buFont typeface="Anek Devanagari"/>
              <a:buNone/>
              <a:defRPr sz="2400" b="1" i="0" u="none" strike="noStrike" cap="none">
                <a:solidFill>
                  <a:schemeClr val="dk1"/>
                </a:solidFill>
                <a:latin typeface="Anek Devanagari"/>
                <a:ea typeface="Anek Devanagari"/>
                <a:cs typeface="Anek Devanagari"/>
                <a:sym typeface="Anek Devanagari"/>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Anek Devanagari"/>
              <a:buNone/>
              <a:tabLst/>
              <a:defRPr/>
            </a:pPr>
            <a:r>
              <a:rPr lang="fr-FR" dirty="0">
                <a:solidFill>
                  <a:srgbClr val="F5BD53"/>
                </a:solidFill>
                <a:latin typeface="Space Grotesk" pitchFamily="2" charset="0"/>
                <a:cs typeface="Space Grotesk" pitchFamily="2" charset="0"/>
              </a:rPr>
              <a:t>La c</a:t>
            </a:r>
            <a:r>
              <a:rPr kumimoji="0" lang="fr-FR" sz="2400" b="0" i="0" u="none" strike="noStrike" kern="0" cap="none" spc="0" normalizeH="0" baseline="0" noProof="0" dirty="0" err="1">
                <a:ln>
                  <a:noFill/>
                </a:ln>
                <a:solidFill>
                  <a:srgbClr val="F5BD53"/>
                </a:solidFill>
                <a:effectLst/>
                <a:uLnTx/>
                <a:uFillTx/>
                <a:latin typeface="Space Grotesk" pitchFamily="2" charset="0"/>
                <a:cs typeface="Space Grotesk" pitchFamily="2" charset="0"/>
                <a:sym typeface="Anek Devanagari SemiBold"/>
              </a:rPr>
              <a:t>onclusion</a:t>
            </a:r>
            <a:endParaRPr kumimoji="0" lang="fr-FR" sz="2400" b="0" i="0" u="none" strike="noStrike" kern="0" cap="none" spc="0" normalizeH="0" baseline="0" noProof="0" dirty="0">
              <a:ln>
                <a:noFill/>
              </a:ln>
              <a:solidFill>
                <a:srgbClr val="F5BD53"/>
              </a:solidFill>
              <a:effectLst/>
              <a:uLnTx/>
              <a:uFillTx/>
              <a:latin typeface="Space Grotesk" pitchFamily="2" charset="0"/>
              <a:cs typeface="Space Grotesk" pitchFamily="2" charset="0"/>
              <a:sym typeface="Anek Devanagari SemiBold"/>
            </a:endParaRPr>
          </a:p>
        </p:txBody>
      </p:sp>
      <p:sp>
        <p:nvSpPr>
          <p:cNvPr id="2" name="Google Shape;483;p35">
            <a:extLst>
              <a:ext uri="{FF2B5EF4-FFF2-40B4-BE49-F238E27FC236}">
                <a16:creationId xmlns:a16="http://schemas.microsoft.com/office/drawing/2014/main" id="{A9195ABE-6520-AE86-D18C-A0E392D33C4B}"/>
              </a:ext>
            </a:extLst>
          </p:cNvPr>
          <p:cNvSpPr txBox="1">
            <a:spLocks/>
          </p:cNvSpPr>
          <p:nvPr>
            <p:custDataLst>
              <p:tags r:id="rId9"/>
            </p:custDataLst>
          </p:nvPr>
        </p:nvSpPr>
        <p:spPr>
          <a:xfrm>
            <a:off x="241579" y="2569736"/>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02</a:t>
            </a:r>
          </a:p>
        </p:txBody>
      </p:sp>
      <p:sp>
        <p:nvSpPr>
          <p:cNvPr id="3" name="Google Shape;483;p35">
            <a:extLst>
              <a:ext uri="{FF2B5EF4-FFF2-40B4-BE49-F238E27FC236}">
                <a16:creationId xmlns:a16="http://schemas.microsoft.com/office/drawing/2014/main" id="{D7F611ED-5BBE-784D-7C1B-7493CD602072}"/>
              </a:ext>
            </a:extLst>
          </p:cNvPr>
          <p:cNvSpPr txBox="1">
            <a:spLocks/>
          </p:cNvSpPr>
          <p:nvPr>
            <p:custDataLst>
              <p:tags r:id="rId10"/>
            </p:custDataLst>
          </p:nvPr>
        </p:nvSpPr>
        <p:spPr>
          <a:xfrm>
            <a:off x="241579" y="3789195"/>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03</a:t>
            </a:r>
          </a:p>
        </p:txBody>
      </p:sp>
      <p:sp>
        <p:nvSpPr>
          <p:cNvPr id="5" name="Google Shape;483;p35">
            <a:extLst>
              <a:ext uri="{FF2B5EF4-FFF2-40B4-BE49-F238E27FC236}">
                <a16:creationId xmlns:a16="http://schemas.microsoft.com/office/drawing/2014/main" id="{834A6E5B-A0B0-F8BE-E53F-27CC43C46C7D}"/>
              </a:ext>
            </a:extLst>
          </p:cNvPr>
          <p:cNvSpPr txBox="1">
            <a:spLocks/>
          </p:cNvSpPr>
          <p:nvPr>
            <p:custDataLst>
              <p:tags r:id="rId11"/>
            </p:custDataLst>
          </p:nvPr>
        </p:nvSpPr>
        <p:spPr>
          <a:xfrm>
            <a:off x="4241907" y="1542351"/>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04</a:t>
            </a:r>
          </a:p>
        </p:txBody>
      </p:sp>
      <p:sp>
        <p:nvSpPr>
          <p:cNvPr id="18" name="Google Shape;483;p35">
            <a:extLst>
              <a:ext uri="{FF2B5EF4-FFF2-40B4-BE49-F238E27FC236}">
                <a16:creationId xmlns:a16="http://schemas.microsoft.com/office/drawing/2014/main" id="{49BD2C59-D863-06EB-08E9-BA3323E8514A}"/>
              </a:ext>
            </a:extLst>
          </p:cNvPr>
          <p:cNvSpPr txBox="1">
            <a:spLocks/>
          </p:cNvSpPr>
          <p:nvPr>
            <p:custDataLst>
              <p:tags r:id="rId12"/>
            </p:custDataLst>
          </p:nvPr>
        </p:nvSpPr>
        <p:spPr>
          <a:xfrm>
            <a:off x="4241907" y="2569736"/>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05</a:t>
            </a:r>
          </a:p>
        </p:txBody>
      </p:sp>
      <p:sp>
        <p:nvSpPr>
          <p:cNvPr id="19" name="Google Shape;483;p35">
            <a:extLst>
              <a:ext uri="{FF2B5EF4-FFF2-40B4-BE49-F238E27FC236}">
                <a16:creationId xmlns:a16="http://schemas.microsoft.com/office/drawing/2014/main" id="{056B8788-C078-2BDD-97A1-29F88A53AD8F}"/>
              </a:ext>
            </a:extLst>
          </p:cNvPr>
          <p:cNvSpPr txBox="1">
            <a:spLocks/>
          </p:cNvSpPr>
          <p:nvPr>
            <p:custDataLst>
              <p:tags r:id="rId13"/>
            </p:custDataLst>
          </p:nvPr>
        </p:nvSpPr>
        <p:spPr>
          <a:xfrm>
            <a:off x="4241907" y="3789195"/>
            <a:ext cx="1019016" cy="34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ek Devanagari"/>
              <a:buNone/>
              <a:defRPr sz="3000" b="0" i="0" u="none" strike="noStrike" cap="none">
                <a:solidFill>
                  <a:schemeClr val="accent3"/>
                </a:solidFill>
                <a:latin typeface="Anek Devanagari SemiBold"/>
                <a:ea typeface="Anek Devanagari SemiBold"/>
                <a:cs typeface="Anek Devanagari SemiBold"/>
                <a:sym typeface="Anek Devanagari SemiBold"/>
              </a:defRPr>
            </a:lvl1pPr>
            <a:lvl2pPr marR="0" lvl="1"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2pPr>
            <a:lvl3pPr marR="0" lvl="2"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3pPr>
            <a:lvl4pPr marR="0" lvl="3"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4pPr>
            <a:lvl5pPr marR="0" lvl="4"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5pPr>
            <a:lvl6pPr marR="0" lvl="5"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6pPr>
            <a:lvl7pPr marR="0" lvl="6"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7pPr>
            <a:lvl8pPr marR="0" lvl="7"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8pPr>
            <a:lvl9pPr marR="0" lvl="8" algn="ctr" rtl="0">
              <a:lnSpc>
                <a:spcPct val="100000"/>
              </a:lnSpc>
              <a:spcBef>
                <a:spcPts val="0"/>
              </a:spcBef>
              <a:spcAft>
                <a:spcPts val="0"/>
              </a:spcAft>
              <a:buClr>
                <a:schemeClr val="dk1"/>
              </a:buClr>
              <a:buSzPts val="3000"/>
              <a:buFont typeface="Anek Devanagari"/>
              <a:buNone/>
              <a:defRPr sz="3000" b="1" i="0" u="none" strike="noStrike" cap="none">
                <a:solidFill>
                  <a:schemeClr val="dk1"/>
                </a:solidFill>
                <a:latin typeface="Anek Devanagari"/>
                <a:ea typeface="Anek Devanagari"/>
                <a:cs typeface="Anek Devanagari"/>
                <a:sym typeface="Anek Devanagari"/>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Anek Devanagari"/>
              <a:buNone/>
              <a:tabLst/>
              <a:defRPr/>
            </a:pPr>
            <a:r>
              <a:rPr kumimoji="0" lang="fr" sz="3000" b="0" i="0" u="none" strike="noStrike" kern="0" cap="none" spc="0" normalizeH="0" baseline="0" noProof="0" dirty="0">
                <a:ln>
                  <a:noFill/>
                </a:ln>
                <a:solidFill>
                  <a:srgbClr val="B8A5E3"/>
                </a:solidFill>
                <a:effectLst/>
                <a:uLnTx/>
                <a:uFillTx/>
                <a:latin typeface="Space Grotesk" pitchFamily="2" charset="0"/>
                <a:cs typeface="Space Grotesk" pitchFamily="2" charset="0"/>
                <a:sym typeface="Anek Devanagari SemiBold"/>
              </a:rPr>
              <a:t>06</a:t>
            </a:r>
          </a:p>
        </p:txBody>
      </p:sp>
    </p:spTree>
    <p:extLst>
      <p:ext uri="{BB962C8B-B14F-4D97-AF65-F5344CB8AC3E}">
        <p14:creationId xmlns:p14="http://schemas.microsoft.com/office/powerpoint/2010/main" val="861343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4" grpId="0"/>
      <p:bldP spid="16" grpId="0"/>
      <p:bldP spid="2" grpId="0"/>
      <p:bldP spid="3" grpId="0"/>
      <p:bldP spid="5"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La conclusion</a:t>
            </a:r>
          </a:p>
        </p:txBody>
      </p:sp>
      <p:grpSp>
        <p:nvGrpSpPr>
          <p:cNvPr id="4" name="Groupe 3">
            <a:extLst>
              <a:ext uri="{FF2B5EF4-FFF2-40B4-BE49-F238E27FC236}">
                <a16:creationId xmlns:a16="http://schemas.microsoft.com/office/drawing/2014/main" id="{CC485ED4-BA68-C628-2BE7-B09F3A6E14C9}"/>
              </a:ext>
            </a:extLst>
          </p:cNvPr>
          <p:cNvGrpSpPr/>
          <p:nvPr/>
        </p:nvGrpSpPr>
        <p:grpSpPr>
          <a:xfrm>
            <a:off x="350170" y="2373844"/>
            <a:ext cx="1827174" cy="1379930"/>
            <a:chOff x="431539" y="1962142"/>
            <a:chExt cx="2868378" cy="2166275"/>
          </a:xfrm>
        </p:grpSpPr>
        <p:pic>
          <p:nvPicPr>
            <p:cNvPr id="3" name="Graphique 2">
              <a:extLst>
                <a:ext uri="{FF2B5EF4-FFF2-40B4-BE49-F238E27FC236}">
                  <a16:creationId xmlns:a16="http://schemas.microsoft.com/office/drawing/2014/main" id="{D7C51047-38F4-6C82-036E-2C8B11243C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539" y="1962142"/>
              <a:ext cx="2499439" cy="1300859"/>
            </a:xfrm>
            <a:prstGeom prst="rect">
              <a:avLst/>
            </a:prstGeom>
          </p:spPr>
        </p:pic>
        <p:pic>
          <p:nvPicPr>
            <p:cNvPr id="2" name="Image 1">
              <a:extLst>
                <a:ext uri="{FF2B5EF4-FFF2-40B4-BE49-F238E27FC236}">
                  <a16:creationId xmlns:a16="http://schemas.microsoft.com/office/drawing/2014/main" id="{9EBAA232-CAC2-71CA-09A7-C0ADF8FFEDAA}"/>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1895658" y="2724158"/>
              <a:ext cx="1404259" cy="1404259"/>
            </a:xfrm>
            <a:prstGeom prst="rect">
              <a:avLst/>
            </a:prstGeom>
          </p:spPr>
        </p:pic>
      </p:grpSp>
      <p:pic>
        <p:nvPicPr>
          <p:cNvPr id="7" name="Graphique 6">
            <a:extLst>
              <a:ext uri="{FF2B5EF4-FFF2-40B4-BE49-F238E27FC236}">
                <a16:creationId xmlns:a16="http://schemas.microsoft.com/office/drawing/2014/main" id="{A5D67AC9-C97E-0636-BF90-97EF43EB61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2274" y="2031582"/>
            <a:ext cx="565120" cy="565120"/>
          </a:xfrm>
          <a:prstGeom prst="rect">
            <a:avLst/>
          </a:prstGeom>
        </p:spPr>
      </p:pic>
      <p:grpSp>
        <p:nvGrpSpPr>
          <p:cNvPr id="56" name="Groupe 55">
            <a:extLst>
              <a:ext uri="{FF2B5EF4-FFF2-40B4-BE49-F238E27FC236}">
                <a16:creationId xmlns:a16="http://schemas.microsoft.com/office/drawing/2014/main" id="{6257EDFD-153E-717D-CF5D-078FAD97B26C}"/>
              </a:ext>
            </a:extLst>
          </p:cNvPr>
          <p:cNvGrpSpPr/>
          <p:nvPr/>
        </p:nvGrpSpPr>
        <p:grpSpPr>
          <a:xfrm>
            <a:off x="6243679" y="3205998"/>
            <a:ext cx="986940" cy="664197"/>
            <a:chOff x="3833691" y="3554107"/>
            <a:chExt cx="1795818" cy="1208561"/>
          </a:xfrm>
        </p:grpSpPr>
        <p:grpSp>
          <p:nvGrpSpPr>
            <p:cNvPr id="9" name="Graphique 3">
              <a:extLst>
                <a:ext uri="{FF2B5EF4-FFF2-40B4-BE49-F238E27FC236}">
                  <a16:creationId xmlns:a16="http://schemas.microsoft.com/office/drawing/2014/main" id="{3DBEA6B7-E1A6-EEE6-0F8F-E5886179C1A2}"/>
                </a:ext>
              </a:extLst>
            </p:cNvPr>
            <p:cNvGrpSpPr/>
            <p:nvPr/>
          </p:nvGrpSpPr>
          <p:grpSpPr>
            <a:xfrm>
              <a:off x="3858219" y="3556403"/>
              <a:ext cx="572700" cy="572700"/>
              <a:chOff x="3087901" y="1483652"/>
              <a:chExt cx="1176759" cy="1176759"/>
            </a:xfrm>
            <a:solidFill>
              <a:srgbClr val="FFFFFF"/>
            </a:solidFill>
          </p:grpSpPr>
          <p:sp>
            <p:nvSpPr>
              <p:cNvPr id="10" name="Forme libre : forme 9">
                <a:extLst>
                  <a:ext uri="{FF2B5EF4-FFF2-40B4-BE49-F238E27FC236}">
                    <a16:creationId xmlns:a16="http://schemas.microsoft.com/office/drawing/2014/main" id="{94F51F35-D991-4FBB-5D2C-C72B7EA8696E}"/>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688B306A-5B47-93C9-5B76-36DD9CB5700C}"/>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2" name="Graphique 3">
              <a:extLst>
                <a:ext uri="{FF2B5EF4-FFF2-40B4-BE49-F238E27FC236}">
                  <a16:creationId xmlns:a16="http://schemas.microsoft.com/office/drawing/2014/main" id="{56E49B93-C1B3-D66B-487A-98A5E063FAC7}"/>
                </a:ext>
              </a:extLst>
            </p:cNvPr>
            <p:cNvGrpSpPr/>
            <p:nvPr/>
          </p:nvGrpSpPr>
          <p:grpSpPr>
            <a:xfrm>
              <a:off x="4457514" y="3554107"/>
              <a:ext cx="572700" cy="572700"/>
              <a:chOff x="3087901" y="1483652"/>
              <a:chExt cx="1176759" cy="1176759"/>
            </a:xfrm>
            <a:solidFill>
              <a:schemeClr val="tx2">
                <a:lumMod val="75000"/>
              </a:schemeClr>
            </a:solidFill>
          </p:grpSpPr>
          <p:sp>
            <p:nvSpPr>
              <p:cNvPr id="13" name="Forme libre : forme 12">
                <a:extLst>
                  <a:ext uri="{FF2B5EF4-FFF2-40B4-BE49-F238E27FC236}">
                    <a16:creationId xmlns:a16="http://schemas.microsoft.com/office/drawing/2014/main" id="{C1EB56D1-991D-2D2B-6235-584BE268776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9DA0D5D4-AC89-E513-3059-CBBE36F6D1F4}"/>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5" name="Graphique 3">
              <a:extLst>
                <a:ext uri="{FF2B5EF4-FFF2-40B4-BE49-F238E27FC236}">
                  <a16:creationId xmlns:a16="http://schemas.microsoft.com/office/drawing/2014/main" id="{EC26B690-77AE-009D-82AD-2E4B25E4C02F}"/>
                </a:ext>
              </a:extLst>
            </p:cNvPr>
            <p:cNvGrpSpPr/>
            <p:nvPr/>
          </p:nvGrpSpPr>
          <p:grpSpPr>
            <a:xfrm>
              <a:off x="5056809" y="3554107"/>
              <a:ext cx="572700" cy="572700"/>
              <a:chOff x="3087901" y="1483652"/>
              <a:chExt cx="1176759" cy="1176759"/>
            </a:xfrm>
            <a:solidFill>
              <a:srgbClr val="00B050"/>
            </a:solidFill>
          </p:grpSpPr>
          <p:sp>
            <p:nvSpPr>
              <p:cNvPr id="16" name="Forme libre : forme 15">
                <a:extLst>
                  <a:ext uri="{FF2B5EF4-FFF2-40B4-BE49-F238E27FC236}">
                    <a16:creationId xmlns:a16="http://schemas.microsoft.com/office/drawing/2014/main" id="{A91983A3-003E-4524-63F1-D57473D85C75}"/>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13E3E1BE-80E2-8732-BCAF-6746B63954A1}"/>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18" name="Graphique 3">
              <a:extLst>
                <a:ext uri="{FF2B5EF4-FFF2-40B4-BE49-F238E27FC236}">
                  <a16:creationId xmlns:a16="http://schemas.microsoft.com/office/drawing/2014/main" id="{1D18E349-3D78-7D19-6D30-FF002A18628C}"/>
                </a:ext>
              </a:extLst>
            </p:cNvPr>
            <p:cNvGrpSpPr/>
            <p:nvPr/>
          </p:nvGrpSpPr>
          <p:grpSpPr>
            <a:xfrm>
              <a:off x="3833691" y="4189968"/>
              <a:ext cx="572700" cy="572700"/>
              <a:chOff x="3087901" y="1483652"/>
              <a:chExt cx="1176759" cy="1176759"/>
            </a:xfrm>
            <a:solidFill>
              <a:srgbClr val="00B0F0"/>
            </a:solidFill>
          </p:grpSpPr>
          <p:sp>
            <p:nvSpPr>
              <p:cNvPr id="19" name="Forme libre : forme 18">
                <a:extLst>
                  <a:ext uri="{FF2B5EF4-FFF2-40B4-BE49-F238E27FC236}">
                    <a16:creationId xmlns:a16="http://schemas.microsoft.com/office/drawing/2014/main" id="{9C91FAAC-9EB4-405C-0E5C-8DE0178AC564}"/>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7D661A0E-12A0-B45D-97C9-78A0CC8AC36F}"/>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1" name="Graphique 3">
              <a:extLst>
                <a:ext uri="{FF2B5EF4-FFF2-40B4-BE49-F238E27FC236}">
                  <a16:creationId xmlns:a16="http://schemas.microsoft.com/office/drawing/2014/main" id="{81943F4E-1EB4-B6E0-3552-2195A710E71E}"/>
                </a:ext>
              </a:extLst>
            </p:cNvPr>
            <p:cNvGrpSpPr/>
            <p:nvPr/>
          </p:nvGrpSpPr>
          <p:grpSpPr>
            <a:xfrm>
              <a:off x="4432986" y="4189968"/>
              <a:ext cx="572700" cy="572700"/>
              <a:chOff x="3087901" y="1483652"/>
              <a:chExt cx="1176759" cy="1176759"/>
            </a:xfrm>
            <a:solidFill>
              <a:srgbClr val="FF00FF"/>
            </a:solidFill>
          </p:grpSpPr>
          <p:sp>
            <p:nvSpPr>
              <p:cNvPr id="22" name="Forme libre : forme 21">
                <a:extLst>
                  <a:ext uri="{FF2B5EF4-FFF2-40B4-BE49-F238E27FC236}">
                    <a16:creationId xmlns:a16="http://schemas.microsoft.com/office/drawing/2014/main" id="{B35B96D9-0E3B-4F4D-0F8F-254839B3136B}"/>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DCE8813B-DF99-36D3-8D61-BFA8F8A409E7}"/>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nvGrpSpPr>
            <p:cNvPr id="25" name="Graphique 3">
              <a:extLst>
                <a:ext uri="{FF2B5EF4-FFF2-40B4-BE49-F238E27FC236}">
                  <a16:creationId xmlns:a16="http://schemas.microsoft.com/office/drawing/2014/main" id="{A24014B0-75A0-1E1F-34B1-BCD0501E1696}"/>
                </a:ext>
              </a:extLst>
            </p:cNvPr>
            <p:cNvGrpSpPr/>
            <p:nvPr/>
          </p:nvGrpSpPr>
          <p:grpSpPr>
            <a:xfrm>
              <a:off x="5032281" y="4189968"/>
              <a:ext cx="572700" cy="572700"/>
              <a:chOff x="3087901" y="1483652"/>
              <a:chExt cx="1176759" cy="1176759"/>
            </a:xfrm>
            <a:solidFill>
              <a:srgbClr val="FF0000"/>
            </a:solidFill>
          </p:grpSpPr>
          <p:sp>
            <p:nvSpPr>
              <p:cNvPr id="26" name="Forme libre : forme 25">
                <a:extLst>
                  <a:ext uri="{FF2B5EF4-FFF2-40B4-BE49-F238E27FC236}">
                    <a16:creationId xmlns:a16="http://schemas.microsoft.com/office/drawing/2014/main" id="{DB6FC387-D2CF-E489-97E7-5D26EC4121D1}"/>
                  </a:ext>
                </a:extLst>
              </p:cNvPr>
              <p:cNvSpPr/>
              <p:nvPr/>
            </p:nvSpPr>
            <p:spPr>
              <a:xfrm>
                <a:off x="3520241" y="1869773"/>
                <a:ext cx="312786" cy="119975"/>
              </a:xfrm>
              <a:custGeom>
                <a:avLst/>
                <a:gdLst>
                  <a:gd name="connsiteX0" fmla="*/ 110339 w 312786"/>
                  <a:gd name="connsiteY0" fmla="*/ 28502 h 119975"/>
                  <a:gd name="connsiteX1" fmla="*/ 28253 w 312786"/>
                  <a:gd name="connsiteY1" fmla="*/ 9184 h 119975"/>
                  <a:gd name="connsiteX2" fmla="*/ 8935 w 312786"/>
                  <a:gd name="connsiteY2" fmla="*/ 91268 h 119975"/>
                  <a:gd name="connsiteX3" fmla="*/ 91020 w 312786"/>
                  <a:gd name="connsiteY3" fmla="*/ 110587 h 119975"/>
                  <a:gd name="connsiteX4" fmla="*/ 119265 w 312786"/>
                  <a:gd name="connsiteY4" fmla="*/ 59760 h 119975"/>
                  <a:gd name="connsiteX5" fmla="*/ 119017 w 312786"/>
                  <a:gd name="connsiteY5" fmla="*/ 54832 h 119975"/>
                  <a:gd name="connsiteX6" fmla="*/ 193061 w 312786"/>
                  <a:gd name="connsiteY6" fmla="*/ 54832 h 119975"/>
                  <a:gd name="connsiteX7" fmla="*/ 192813 w 312786"/>
                  <a:gd name="connsiteY7" fmla="*/ 59760 h 119975"/>
                  <a:gd name="connsiteX8" fmla="*/ 252572 w 312786"/>
                  <a:gd name="connsiteY8" fmla="*/ 119975 h 119975"/>
                  <a:gd name="connsiteX9" fmla="*/ 312786 w 312786"/>
                  <a:gd name="connsiteY9" fmla="*/ 60216 h 119975"/>
                  <a:gd name="connsiteX10" fmla="*/ 253028 w 312786"/>
                  <a:gd name="connsiteY10" fmla="*/ 0 h 119975"/>
                  <a:gd name="connsiteX11" fmla="*/ 201740 w 312786"/>
                  <a:gd name="connsiteY11" fmla="*/ 28502 h 119975"/>
                  <a:gd name="connsiteX12" fmla="*/ 110339 w 312786"/>
                  <a:gd name="connsiteY12" fmla="*/ 28502 h 119975"/>
                  <a:gd name="connsiteX13" fmla="*/ 59508 w 312786"/>
                  <a:gd name="connsiteY13" fmla="*/ 91937 h 119975"/>
                  <a:gd name="connsiteX14" fmla="*/ 27331 w 312786"/>
                  <a:gd name="connsiteY14" fmla="*/ 59760 h 119975"/>
                  <a:gd name="connsiteX15" fmla="*/ 59508 w 312786"/>
                  <a:gd name="connsiteY15" fmla="*/ 27583 h 119975"/>
                  <a:gd name="connsiteX16" fmla="*/ 91685 w 312786"/>
                  <a:gd name="connsiteY16" fmla="*/ 59760 h 119975"/>
                  <a:gd name="connsiteX17" fmla="*/ 59508 w 312786"/>
                  <a:gd name="connsiteY17" fmla="*/ 91937 h 119975"/>
                  <a:gd name="connsiteX18" fmla="*/ 252570 w 312786"/>
                  <a:gd name="connsiteY18" fmla="*/ 27583 h 119975"/>
                  <a:gd name="connsiteX19" fmla="*/ 284747 w 312786"/>
                  <a:gd name="connsiteY19" fmla="*/ 59760 h 119975"/>
                  <a:gd name="connsiteX20" fmla="*/ 252570 w 312786"/>
                  <a:gd name="connsiteY20" fmla="*/ 91937 h 119975"/>
                  <a:gd name="connsiteX21" fmla="*/ 220393 w 312786"/>
                  <a:gd name="connsiteY21" fmla="*/ 59760 h 119975"/>
                  <a:gd name="connsiteX22" fmla="*/ 252570 w 312786"/>
                  <a:gd name="connsiteY22" fmla="*/ 27583 h 11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786" h="119975">
                    <a:moveTo>
                      <a:pt x="110339" y="28502"/>
                    </a:moveTo>
                    <a:cubicBezTo>
                      <a:pt x="93006" y="501"/>
                      <a:pt x="56255" y="-8149"/>
                      <a:pt x="28253" y="9184"/>
                    </a:cubicBezTo>
                    <a:cubicBezTo>
                      <a:pt x="252" y="26516"/>
                      <a:pt x="-8397" y="63267"/>
                      <a:pt x="8935" y="91268"/>
                    </a:cubicBezTo>
                    <a:cubicBezTo>
                      <a:pt x="26267" y="119270"/>
                      <a:pt x="63018" y="127920"/>
                      <a:pt x="91020" y="110587"/>
                    </a:cubicBezTo>
                    <a:cubicBezTo>
                      <a:pt x="108618" y="99694"/>
                      <a:pt x="119309" y="80456"/>
                      <a:pt x="119265" y="59760"/>
                    </a:cubicBezTo>
                    <a:cubicBezTo>
                      <a:pt x="119265" y="58096"/>
                      <a:pt x="119146" y="56459"/>
                      <a:pt x="119017" y="54832"/>
                    </a:cubicBezTo>
                    <a:cubicBezTo>
                      <a:pt x="143476" y="50152"/>
                      <a:pt x="168602" y="50152"/>
                      <a:pt x="193061" y="54832"/>
                    </a:cubicBezTo>
                    <a:cubicBezTo>
                      <a:pt x="192932" y="56459"/>
                      <a:pt x="192813" y="58096"/>
                      <a:pt x="192813" y="59760"/>
                    </a:cubicBezTo>
                    <a:cubicBezTo>
                      <a:pt x="192687" y="92889"/>
                      <a:pt x="219442" y="119849"/>
                      <a:pt x="252572" y="119975"/>
                    </a:cubicBezTo>
                    <a:cubicBezTo>
                      <a:pt x="285701" y="120100"/>
                      <a:pt x="312660" y="93345"/>
                      <a:pt x="312786" y="60216"/>
                    </a:cubicBezTo>
                    <a:cubicBezTo>
                      <a:pt x="312912" y="27086"/>
                      <a:pt x="286157" y="126"/>
                      <a:pt x="253028" y="0"/>
                    </a:cubicBezTo>
                    <a:cubicBezTo>
                      <a:pt x="232135" y="-79"/>
                      <a:pt x="212706" y="10718"/>
                      <a:pt x="201740" y="28502"/>
                    </a:cubicBezTo>
                    <a:cubicBezTo>
                      <a:pt x="171594" y="22250"/>
                      <a:pt x="140485" y="22250"/>
                      <a:pt x="110339" y="28502"/>
                    </a:cubicBezTo>
                    <a:close/>
                    <a:moveTo>
                      <a:pt x="59508" y="91937"/>
                    </a:moveTo>
                    <a:cubicBezTo>
                      <a:pt x="41737" y="91937"/>
                      <a:pt x="27331" y="77530"/>
                      <a:pt x="27331" y="59760"/>
                    </a:cubicBezTo>
                    <a:cubicBezTo>
                      <a:pt x="27331" y="41989"/>
                      <a:pt x="41737" y="27583"/>
                      <a:pt x="59508" y="27583"/>
                    </a:cubicBezTo>
                    <a:cubicBezTo>
                      <a:pt x="77279" y="27583"/>
                      <a:pt x="91685" y="41989"/>
                      <a:pt x="91685" y="59760"/>
                    </a:cubicBezTo>
                    <a:cubicBezTo>
                      <a:pt x="91685" y="77530"/>
                      <a:pt x="77279" y="91937"/>
                      <a:pt x="59508" y="91937"/>
                    </a:cubicBezTo>
                    <a:close/>
                    <a:moveTo>
                      <a:pt x="252570" y="27583"/>
                    </a:moveTo>
                    <a:cubicBezTo>
                      <a:pt x="270341" y="27583"/>
                      <a:pt x="284747" y="41989"/>
                      <a:pt x="284747" y="59760"/>
                    </a:cubicBezTo>
                    <a:cubicBezTo>
                      <a:pt x="284747" y="77530"/>
                      <a:pt x="270341" y="91937"/>
                      <a:pt x="252570" y="91937"/>
                    </a:cubicBezTo>
                    <a:cubicBezTo>
                      <a:pt x="234799" y="91937"/>
                      <a:pt x="220393" y="77530"/>
                      <a:pt x="220393" y="59760"/>
                    </a:cubicBezTo>
                    <a:cubicBezTo>
                      <a:pt x="220393" y="41989"/>
                      <a:pt x="234799" y="27583"/>
                      <a:pt x="252570" y="27583"/>
                    </a:cubicBezTo>
                    <a:close/>
                  </a:path>
                </a:pathLst>
              </a:custGeom>
              <a:grpFill/>
              <a:ln w="9153"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3969D6BE-AF1F-5124-2456-92154B6BCC9E}"/>
                  </a:ext>
                </a:extLst>
              </p:cNvPr>
              <p:cNvSpPr/>
              <p:nvPr/>
            </p:nvSpPr>
            <p:spPr>
              <a:xfrm>
                <a:off x="3087901" y="1483652"/>
                <a:ext cx="1176759" cy="1176759"/>
              </a:xfrm>
              <a:custGeom>
                <a:avLst/>
                <a:gdLst>
                  <a:gd name="connsiteX0" fmla="*/ 1135389 w 1176759"/>
                  <a:gd name="connsiteY0" fmla="*/ 1066438 h 1176759"/>
                  <a:gd name="connsiteX1" fmla="*/ 1080394 w 1176759"/>
                  <a:gd name="connsiteY1" fmla="*/ 1066438 h 1176759"/>
                  <a:gd name="connsiteX2" fmla="*/ 1023045 w 1176759"/>
                  <a:gd name="connsiteY2" fmla="*/ 951621 h 1176759"/>
                  <a:gd name="connsiteX3" fmla="*/ 1089743 w 1176759"/>
                  <a:gd name="connsiteY3" fmla="*/ 719165 h 1176759"/>
                  <a:gd name="connsiteX4" fmla="*/ 1073572 w 1176759"/>
                  <a:gd name="connsiteY4" fmla="*/ 630274 h 1176759"/>
                  <a:gd name="connsiteX5" fmla="*/ 1000025 w 1176759"/>
                  <a:gd name="connsiteY5" fmla="*/ 592976 h 1176759"/>
                  <a:gd name="connsiteX6" fmla="*/ 795324 w 1176759"/>
                  <a:gd name="connsiteY6" fmla="*/ 592976 h 1176759"/>
                  <a:gd name="connsiteX7" fmla="*/ 813095 w 1176759"/>
                  <a:gd name="connsiteY7" fmla="*/ 541300 h 1176759"/>
                  <a:gd name="connsiteX8" fmla="*/ 891763 w 1176759"/>
                  <a:gd name="connsiteY8" fmla="*/ 450570 h 1176759"/>
                  <a:gd name="connsiteX9" fmla="*/ 891763 w 1176759"/>
                  <a:gd name="connsiteY9" fmla="*/ 303383 h 1176759"/>
                  <a:gd name="connsiteX10" fmla="*/ 588380 w 1176759"/>
                  <a:gd name="connsiteY10" fmla="*/ 0 h 1176759"/>
                  <a:gd name="connsiteX11" fmla="*/ 284996 w 1176759"/>
                  <a:gd name="connsiteY11" fmla="*/ 303383 h 1176759"/>
                  <a:gd name="connsiteX12" fmla="*/ 284996 w 1176759"/>
                  <a:gd name="connsiteY12" fmla="*/ 450570 h 1176759"/>
                  <a:gd name="connsiteX13" fmla="*/ 363665 w 1176759"/>
                  <a:gd name="connsiteY13" fmla="*/ 541291 h 1176759"/>
                  <a:gd name="connsiteX14" fmla="*/ 381435 w 1176759"/>
                  <a:gd name="connsiteY14" fmla="*/ 592976 h 1176759"/>
                  <a:gd name="connsiteX15" fmla="*/ 176735 w 1176759"/>
                  <a:gd name="connsiteY15" fmla="*/ 592976 h 1176759"/>
                  <a:gd name="connsiteX16" fmla="*/ 103187 w 1176759"/>
                  <a:gd name="connsiteY16" fmla="*/ 630283 h 1176759"/>
                  <a:gd name="connsiteX17" fmla="*/ 87016 w 1176759"/>
                  <a:gd name="connsiteY17" fmla="*/ 719165 h 1176759"/>
                  <a:gd name="connsiteX18" fmla="*/ 153714 w 1176759"/>
                  <a:gd name="connsiteY18" fmla="*/ 951630 h 1176759"/>
                  <a:gd name="connsiteX19" fmla="*/ 96375 w 1176759"/>
                  <a:gd name="connsiteY19" fmla="*/ 1066438 h 1176759"/>
                  <a:gd name="connsiteX20" fmla="*/ 41370 w 1176759"/>
                  <a:gd name="connsiteY20" fmla="*/ 1066438 h 1176759"/>
                  <a:gd name="connsiteX21" fmla="*/ 0 w 1176759"/>
                  <a:gd name="connsiteY21" fmla="*/ 1107808 h 1176759"/>
                  <a:gd name="connsiteX22" fmla="*/ 0 w 1176759"/>
                  <a:gd name="connsiteY22" fmla="*/ 1135389 h 1176759"/>
                  <a:gd name="connsiteX23" fmla="*/ 41370 w 1176759"/>
                  <a:gd name="connsiteY23" fmla="*/ 1176759 h 1176759"/>
                  <a:gd name="connsiteX24" fmla="*/ 1135389 w 1176759"/>
                  <a:gd name="connsiteY24" fmla="*/ 1176759 h 1176759"/>
                  <a:gd name="connsiteX25" fmla="*/ 1176759 w 1176759"/>
                  <a:gd name="connsiteY25" fmla="*/ 1135389 h 1176759"/>
                  <a:gd name="connsiteX26" fmla="*/ 1176759 w 1176759"/>
                  <a:gd name="connsiteY26" fmla="*/ 1107808 h 1176759"/>
                  <a:gd name="connsiteX27" fmla="*/ 1135389 w 1176759"/>
                  <a:gd name="connsiteY27" fmla="*/ 1066438 h 1176759"/>
                  <a:gd name="connsiteX28" fmla="*/ 1051774 w 1176759"/>
                  <a:gd name="connsiteY28" fmla="*/ 1066438 h 1176759"/>
                  <a:gd name="connsiteX29" fmla="*/ 990132 w 1176759"/>
                  <a:gd name="connsiteY29" fmla="*/ 1066438 h 1176759"/>
                  <a:gd name="connsiteX30" fmla="*/ 1013373 w 1176759"/>
                  <a:gd name="connsiteY30" fmla="*/ 985425 h 1176759"/>
                  <a:gd name="connsiteX31" fmla="*/ 1051774 w 1176759"/>
                  <a:gd name="connsiteY31" fmla="*/ 1066438 h 1176759"/>
                  <a:gd name="connsiteX32" fmla="*/ 864182 w 1176759"/>
                  <a:gd name="connsiteY32" fmla="*/ 450478 h 1176759"/>
                  <a:gd name="connsiteX33" fmla="*/ 817296 w 1176759"/>
                  <a:gd name="connsiteY33" fmla="*/ 512249 h 1176759"/>
                  <a:gd name="connsiteX34" fmla="*/ 818215 w 1176759"/>
                  <a:gd name="connsiteY34" fmla="*/ 493007 h 1176759"/>
                  <a:gd name="connsiteX35" fmla="*/ 818215 w 1176759"/>
                  <a:gd name="connsiteY35" fmla="*/ 388937 h 1176759"/>
                  <a:gd name="connsiteX36" fmla="*/ 864182 w 1176759"/>
                  <a:gd name="connsiteY36" fmla="*/ 449972 h 1176759"/>
                  <a:gd name="connsiteX37" fmla="*/ 312577 w 1176759"/>
                  <a:gd name="connsiteY37" fmla="*/ 450478 h 1176759"/>
                  <a:gd name="connsiteX38" fmla="*/ 312577 w 1176759"/>
                  <a:gd name="connsiteY38" fmla="*/ 449982 h 1176759"/>
                  <a:gd name="connsiteX39" fmla="*/ 358544 w 1176759"/>
                  <a:gd name="connsiteY39" fmla="*/ 388937 h 1176759"/>
                  <a:gd name="connsiteX40" fmla="*/ 358544 w 1176759"/>
                  <a:gd name="connsiteY40" fmla="*/ 493007 h 1176759"/>
                  <a:gd name="connsiteX41" fmla="*/ 359463 w 1176759"/>
                  <a:gd name="connsiteY41" fmla="*/ 512240 h 1176759"/>
                  <a:gd name="connsiteX42" fmla="*/ 312577 w 1176759"/>
                  <a:gd name="connsiteY42" fmla="*/ 450478 h 1176759"/>
                  <a:gd name="connsiteX43" fmla="*/ 372334 w 1176759"/>
                  <a:gd name="connsiteY43" fmla="*/ 358544 h 1176759"/>
                  <a:gd name="connsiteX44" fmla="*/ 312577 w 1176759"/>
                  <a:gd name="connsiteY44" fmla="*/ 385122 h 1176759"/>
                  <a:gd name="connsiteX45" fmla="*/ 312577 w 1176759"/>
                  <a:gd name="connsiteY45" fmla="*/ 303383 h 1176759"/>
                  <a:gd name="connsiteX46" fmla="*/ 588380 w 1176759"/>
                  <a:gd name="connsiteY46" fmla="*/ 27580 h 1176759"/>
                  <a:gd name="connsiteX47" fmla="*/ 864182 w 1176759"/>
                  <a:gd name="connsiteY47" fmla="*/ 303383 h 1176759"/>
                  <a:gd name="connsiteX48" fmla="*/ 864182 w 1176759"/>
                  <a:gd name="connsiteY48" fmla="*/ 385122 h 1176759"/>
                  <a:gd name="connsiteX49" fmla="*/ 804425 w 1176759"/>
                  <a:gd name="connsiteY49" fmla="*/ 358544 h 1176759"/>
                  <a:gd name="connsiteX50" fmla="*/ 621531 w 1176759"/>
                  <a:gd name="connsiteY50" fmla="*/ 282551 h 1176759"/>
                  <a:gd name="connsiteX51" fmla="*/ 563771 w 1176759"/>
                  <a:gd name="connsiteY51" fmla="*/ 273998 h 1176759"/>
                  <a:gd name="connsiteX52" fmla="*/ 555219 w 1176759"/>
                  <a:gd name="connsiteY52" fmla="*/ 282551 h 1176759"/>
                  <a:gd name="connsiteX53" fmla="*/ 372334 w 1176759"/>
                  <a:gd name="connsiteY53" fmla="*/ 358544 h 1176759"/>
                  <a:gd name="connsiteX54" fmla="*/ 790635 w 1176759"/>
                  <a:gd name="connsiteY54" fmla="*/ 385793 h 1176759"/>
                  <a:gd name="connsiteX55" fmla="*/ 790635 w 1176759"/>
                  <a:gd name="connsiteY55" fmla="*/ 493007 h 1176759"/>
                  <a:gd name="connsiteX56" fmla="*/ 764250 w 1176759"/>
                  <a:gd name="connsiteY56" fmla="*/ 592976 h 1176759"/>
                  <a:gd name="connsiteX57" fmla="*/ 412509 w 1176759"/>
                  <a:gd name="connsiteY57" fmla="*/ 592976 h 1176759"/>
                  <a:gd name="connsiteX58" fmla="*/ 386124 w 1176759"/>
                  <a:gd name="connsiteY58" fmla="*/ 493007 h 1176759"/>
                  <a:gd name="connsiteX59" fmla="*/ 386124 w 1176759"/>
                  <a:gd name="connsiteY59" fmla="*/ 385793 h 1176759"/>
                  <a:gd name="connsiteX60" fmla="*/ 577642 w 1176759"/>
                  <a:gd name="connsiteY60" fmla="*/ 298621 h 1176759"/>
                  <a:gd name="connsiteX61" fmla="*/ 597032 w 1176759"/>
                  <a:gd name="connsiteY61" fmla="*/ 296536 h 1176759"/>
                  <a:gd name="connsiteX62" fmla="*/ 599117 w 1176759"/>
                  <a:gd name="connsiteY62" fmla="*/ 298621 h 1176759"/>
                  <a:gd name="connsiteX63" fmla="*/ 790635 w 1176759"/>
                  <a:gd name="connsiteY63" fmla="*/ 385793 h 1176759"/>
                  <a:gd name="connsiteX64" fmla="*/ 113530 w 1176759"/>
                  <a:gd name="connsiteY64" fmla="*/ 711572 h 1176759"/>
                  <a:gd name="connsiteX65" fmla="*/ 125215 w 1176759"/>
                  <a:gd name="connsiteY65" fmla="*/ 646887 h 1176759"/>
                  <a:gd name="connsiteX66" fmla="*/ 176698 w 1176759"/>
                  <a:gd name="connsiteY66" fmla="*/ 620566 h 1176759"/>
                  <a:gd name="connsiteX67" fmla="*/ 999988 w 1176759"/>
                  <a:gd name="connsiteY67" fmla="*/ 620566 h 1176759"/>
                  <a:gd name="connsiteX68" fmla="*/ 1051517 w 1176759"/>
                  <a:gd name="connsiteY68" fmla="*/ 646887 h 1176759"/>
                  <a:gd name="connsiteX69" fmla="*/ 1063202 w 1176759"/>
                  <a:gd name="connsiteY69" fmla="*/ 711572 h 1176759"/>
                  <a:gd name="connsiteX70" fmla="*/ 961412 w 1176759"/>
                  <a:gd name="connsiteY70" fmla="*/ 1066438 h 1176759"/>
                  <a:gd name="connsiteX71" fmla="*/ 215347 w 1176759"/>
                  <a:gd name="connsiteY71" fmla="*/ 1066438 h 1176759"/>
                  <a:gd name="connsiteX72" fmla="*/ 163413 w 1176759"/>
                  <a:gd name="connsiteY72" fmla="*/ 985453 h 1176759"/>
                  <a:gd name="connsiteX73" fmla="*/ 186627 w 1176759"/>
                  <a:gd name="connsiteY73" fmla="*/ 1066438 h 1176759"/>
                  <a:gd name="connsiteX74" fmla="*/ 125031 w 1176759"/>
                  <a:gd name="connsiteY74" fmla="*/ 1066438 h 1176759"/>
                  <a:gd name="connsiteX75" fmla="*/ 163413 w 1176759"/>
                  <a:gd name="connsiteY75" fmla="*/ 985444 h 1176759"/>
                  <a:gd name="connsiteX76" fmla="*/ 1149179 w 1176759"/>
                  <a:gd name="connsiteY76" fmla="*/ 1135389 h 1176759"/>
                  <a:gd name="connsiteX77" fmla="*/ 1135389 w 1176759"/>
                  <a:gd name="connsiteY77" fmla="*/ 1149179 h 1176759"/>
                  <a:gd name="connsiteX78" fmla="*/ 41370 w 1176759"/>
                  <a:gd name="connsiteY78" fmla="*/ 1149179 h 1176759"/>
                  <a:gd name="connsiteX79" fmla="*/ 27580 w 1176759"/>
                  <a:gd name="connsiteY79" fmla="*/ 1135389 h 1176759"/>
                  <a:gd name="connsiteX80" fmla="*/ 27580 w 1176759"/>
                  <a:gd name="connsiteY80" fmla="*/ 1107808 h 1176759"/>
                  <a:gd name="connsiteX81" fmla="*/ 41370 w 1176759"/>
                  <a:gd name="connsiteY81" fmla="*/ 1094018 h 1176759"/>
                  <a:gd name="connsiteX82" fmla="*/ 1135389 w 1176759"/>
                  <a:gd name="connsiteY82" fmla="*/ 1094018 h 1176759"/>
                  <a:gd name="connsiteX83" fmla="*/ 1149179 w 1176759"/>
                  <a:gd name="connsiteY83" fmla="*/ 1107808 h 11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76759" h="1176759">
                    <a:moveTo>
                      <a:pt x="1135389" y="1066438"/>
                    </a:moveTo>
                    <a:lnTo>
                      <a:pt x="1080394" y="1066438"/>
                    </a:lnTo>
                    <a:cubicBezTo>
                      <a:pt x="1068856" y="1024828"/>
                      <a:pt x="1049384" y="985839"/>
                      <a:pt x="1023045" y="951621"/>
                    </a:cubicBezTo>
                    <a:lnTo>
                      <a:pt x="1089743" y="719165"/>
                    </a:lnTo>
                    <a:cubicBezTo>
                      <a:pt x="1098532" y="688636"/>
                      <a:pt x="1092547" y="655754"/>
                      <a:pt x="1073572" y="630274"/>
                    </a:cubicBezTo>
                    <a:cubicBezTo>
                      <a:pt x="1056353" y="606891"/>
                      <a:pt x="1029067" y="593054"/>
                      <a:pt x="1000025" y="592976"/>
                    </a:cubicBezTo>
                    <a:lnTo>
                      <a:pt x="795324" y="592976"/>
                    </a:lnTo>
                    <a:cubicBezTo>
                      <a:pt x="803274" y="576516"/>
                      <a:pt x="809240" y="559169"/>
                      <a:pt x="813095" y="541300"/>
                    </a:cubicBezTo>
                    <a:cubicBezTo>
                      <a:pt x="858068" y="534529"/>
                      <a:pt x="891433" y="496049"/>
                      <a:pt x="891763" y="450570"/>
                    </a:cubicBezTo>
                    <a:lnTo>
                      <a:pt x="891763" y="303383"/>
                    </a:lnTo>
                    <a:cubicBezTo>
                      <a:pt x="891763" y="135829"/>
                      <a:pt x="755933" y="0"/>
                      <a:pt x="588380" y="0"/>
                    </a:cubicBezTo>
                    <a:cubicBezTo>
                      <a:pt x="420826" y="0"/>
                      <a:pt x="284996" y="135829"/>
                      <a:pt x="284996" y="303383"/>
                    </a:cubicBezTo>
                    <a:lnTo>
                      <a:pt x="284996" y="450570"/>
                    </a:lnTo>
                    <a:cubicBezTo>
                      <a:pt x="285327" y="496046"/>
                      <a:pt x="318693" y="534524"/>
                      <a:pt x="363665" y="541291"/>
                    </a:cubicBezTo>
                    <a:cubicBezTo>
                      <a:pt x="367517" y="559163"/>
                      <a:pt x="373483" y="576514"/>
                      <a:pt x="381435" y="592976"/>
                    </a:cubicBezTo>
                    <a:lnTo>
                      <a:pt x="176735" y="592976"/>
                    </a:lnTo>
                    <a:cubicBezTo>
                      <a:pt x="147692" y="593056"/>
                      <a:pt x="120407" y="606897"/>
                      <a:pt x="103187" y="630283"/>
                    </a:cubicBezTo>
                    <a:cubicBezTo>
                      <a:pt x="84215" y="655761"/>
                      <a:pt x="78233" y="688639"/>
                      <a:pt x="87016" y="719165"/>
                    </a:cubicBezTo>
                    <a:lnTo>
                      <a:pt x="153714" y="951630"/>
                    </a:lnTo>
                    <a:cubicBezTo>
                      <a:pt x="127382" y="985848"/>
                      <a:pt x="107912" y="1024828"/>
                      <a:pt x="96375" y="1066438"/>
                    </a:cubicBezTo>
                    <a:lnTo>
                      <a:pt x="41370" y="1066438"/>
                    </a:lnTo>
                    <a:cubicBezTo>
                      <a:pt x="18533" y="1066465"/>
                      <a:pt x="25" y="1084972"/>
                      <a:pt x="0" y="1107808"/>
                    </a:cubicBezTo>
                    <a:lnTo>
                      <a:pt x="0" y="1135389"/>
                    </a:lnTo>
                    <a:cubicBezTo>
                      <a:pt x="25" y="1158225"/>
                      <a:pt x="18533" y="1176731"/>
                      <a:pt x="41370" y="1176759"/>
                    </a:cubicBezTo>
                    <a:lnTo>
                      <a:pt x="1135389" y="1176759"/>
                    </a:lnTo>
                    <a:cubicBezTo>
                      <a:pt x="1158225" y="1176731"/>
                      <a:pt x="1176731" y="1158225"/>
                      <a:pt x="1176759" y="1135389"/>
                    </a:cubicBezTo>
                    <a:lnTo>
                      <a:pt x="1176759" y="1107808"/>
                    </a:lnTo>
                    <a:cubicBezTo>
                      <a:pt x="1176731" y="1084972"/>
                      <a:pt x="1158225" y="1066465"/>
                      <a:pt x="1135389" y="1066438"/>
                    </a:cubicBezTo>
                    <a:close/>
                    <a:moveTo>
                      <a:pt x="1051774" y="1066438"/>
                    </a:moveTo>
                    <a:lnTo>
                      <a:pt x="990132" y="1066438"/>
                    </a:lnTo>
                    <a:lnTo>
                      <a:pt x="1013373" y="985425"/>
                    </a:lnTo>
                    <a:cubicBezTo>
                      <a:pt x="1030078" y="1010404"/>
                      <a:pt x="1043013" y="1037699"/>
                      <a:pt x="1051774" y="1066438"/>
                    </a:cubicBezTo>
                    <a:close/>
                    <a:moveTo>
                      <a:pt x="864182" y="450478"/>
                    </a:moveTo>
                    <a:cubicBezTo>
                      <a:pt x="863994" y="479192"/>
                      <a:pt x="844901" y="504345"/>
                      <a:pt x="817296" y="512249"/>
                    </a:cubicBezTo>
                    <a:cubicBezTo>
                      <a:pt x="817829" y="505813"/>
                      <a:pt x="818215" y="499451"/>
                      <a:pt x="818215" y="493007"/>
                    </a:cubicBezTo>
                    <a:lnTo>
                      <a:pt x="818215" y="388937"/>
                    </a:lnTo>
                    <a:cubicBezTo>
                      <a:pt x="845195" y="397100"/>
                      <a:pt x="863788" y="421787"/>
                      <a:pt x="864182" y="449972"/>
                    </a:cubicBezTo>
                    <a:close/>
                    <a:moveTo>
                      <a:pt x="312577" y="450478"/>
                    </a:moveTo>
                    <a:lnTo>
                      <a:pt x="312577" y="449982"/>
                    </a:lnTo>
                    <a:cubicBezTo>
                      <a:pt x="312970" y="421795"/>
                      <a:pt x="331562" y="397103"/>
                      <a:pt x="358544" y="388937"/>
                    </a:cubicBezTo>
                    <a:lnTo>
                      <a:pt x="358544" y="493007"/>
                    </a:lnTo>
                    <a:cubicBezTo>
                      <a:pt x="358544" y="499442"/>
                      <a:pt x="358902" y="505878"/>
                      <a:pt x="359463" y="512240"/>
                    </a:cubicBezTo>
                    <a:cubicBezTo>
                      <a:pt x="331859" y="504340"/>
                      <a:pt x="312766" y="479189"/>
                      <a:pt x="312577" y="450478"/>
                    </a:cubicBezTo>
                    <a:close/>
                    <a:moveTo>
                      <a:pt x="372334" y="358544"/>
                    </a:moveTo>
                    <a:cubicBezTo>
                      <a:pt x="349858" y="359893"/>
                      <a:pt x="328631" y="369335"/>
                      <a:pt x="312577" y="385122"/>
                    </a:cubicBezTo>
                    <a:lnTo>
                      <a:pt x="312577" y="303383"/>
                    </a:lnTo>
                    <a:cubicBezTo>
                      <a:pt x="312577" y="151062"/>
                      <a:pt x="436058" y="27580"/>
                      <a:pt x="588380" y="27580"/>
                    </a:cubicBezTo>
                    <a:cubicBezTo>
                      <a:pt x="740701" y="27580"/>
                      <a:pt x="864182" y="151062"/>
                      <a:pt x="864182" y="303383"/>
                    </a:cubicBezTo>
                    <a:lnTo>
                      <a:pt x="864182" y="385122"/>
                    </a:lnTo>
                    <a:cubicBezTo>
                      <a:pt x="848127" y="369336"/>
                      <a:pt x="826900" y="359895"/>
                      <a:pt x="804425" y="358544"/>
                    </a:cubicBezTo>
                    <a:cubicBezTo>
                      <a:pt x="725205" y="358544"/>
                      <a:pt x="655124" y="329428"/>
                      <a:pt x="621531" y="282551"/>
                    </a:cubicBezTo>
                    <a:cubicBezTo>
                      <a:pt x="607943" y="264239"/>
                      <a:pt x="582083" y="260410"/>
                      <a:pt x="563771" y="273998"/>
                    </a:cubicBezTo>
                    <a:cubicBezTo>
                      <a:pt x="560516" y="276414"/>
                      <a:pt x="557634" y="279295"/>
                      <a:pt x="555219" y="282551"/>
                    </a:cubicBezTo>
                    <a:cubicBezTo>
                      <a:pt x="521644" y="329428"/>
                      <a:pt x="451563" y="358544"/>
                      <a:pt x="372334" y="358544"/>
                    </a:cubicBezTo>
                    <a:close/>
                    <a:moveTo>
                      <a:pt x="790635" y="385793"/>
                    </a:moveTo>
                    <a:lnTo>
                      <a:pt x="790635" y="493007"/>
                    </a:lnTo>
                    <a:cubicBezTo>
                      <a:pt x="790603" y="528047"/>
                      <a:pt x="781514" y="562484"/>
                      <a:pt x="764250" y="592976"/>
                    </a:cubicBezTo>
                    <a:lnTo>
                      <a:pt x="412509" y="592976"/>
                    </a:lnTo>
                    <a:cubicBezTo>
                      <a:pt x="395245" y="562484"/>
                      <a:pt x="386156" y="528047"/>
                      <a:pt x="386124" y="493007"/>
                    </a:cubicBezTo>
                    <a:lnTo>
                      <a:pt x="386124" y="385793"/>
                    </a:lnTo>
                    <a:cubicBezTo>
                      <a:pt x="468451" y="382483"/>
                      <a:pt x="541006" y="349755"/>
                      <a:pt x="577642" y="298621"/>
                    </a:cubicBezTo>
                    <a:cubicBezTo>
                      <a:pt x="582420" y="292690"/>
                      <a:pt x="591102" y="291757"/>
                      <a:pt x="597032" y="296536"/>
                    </a:cubicBezTo>
                    <a:cubicBezTo>
                      <a:pt x="597800" y="297154"/>
                      <a:pt x="598499" y="297853"/>
                      <a:pt x="599117" y="298621"/>
                    </a:cubicBezTo>
                    <a:cubicBezTo>
                      <a:pt x="635753" y="349755"/>
                      <a:pt x="708308" y="382447"/>
                      <a:pt x="790635" y="385793"/>
                    </a:cubicBezTo>
                    <a:close/>
                    <a:moveTo>
                      <a:pt x="113530" y="711572"/>
                    </a:moveTo>
                    <a:cubicBezTo>
                      <a:pt x="107104" y="689368"/>
                      <a:pt x="111427" y="665438"/>
                      <a:pt x="125215" y="646887"/>
                    </a:cubicBezTo>
                    <a:cubicBezTo>
                      <a:pt x="137239" y="630454"/>
                      <a:pt x="156336" y="620690"/>
                      <a:pt x="176698" y="620566"/>
                    </a:cubicBezTo>
                    <a:lnTo>
                      <a:pt x="999988" y="620566"/>
                    </a:lnTo>
                    <a:cubicBezTo>
                      <a:pt x="1020360" y="620687"/>
                      <a:pt x="1039474" y="630451"/>
                      <a:pt x="1051517" y="646887"/>
                    </a:cubicBezTo>
                    <a:cubicBezTo>
                      <a:pt x="1065289" y="665443"/>
                      <a:pt x="1069610" y="689368"/>
                      <a:pt x="1063202" y="711572"/>
                    </a:cubicBezTo>
                    <a:lnTo>
                      <a:pt x="961412" y="1066438"/>
                    </a:lnTo>
                    <a:lnTo>
                      <a:pt x="215347" y="1066438"/>
                    </a:lnTo>
                    <a:close/>
                    <a:moveTo>
                      <a:pt x="163413" y="985453"/>
                    </a:moveTo>
                    <a:lnTo>
                      <a:pt x="186627" y="1066438"/>
                    </a:lnTo>
                    <a:lnTo>
                      <a:pt x="125031" y="1066438"/>
                    </a:lnTo>
                    <a:cubicBezTo>
                      <a:pt x="133791" y="1037708"/>
                      <a:pt x="146723" y="1010413"/>
                      <a:pt x="163413" y="985444"/>
                    </a:cubicBezTo>
                    <a:close/>
                    <a:moveTo>
                      <a:pt x="1149179" y="1135389"/>
                    </a:moveTo>
                    <a:cubicBezTo>
                      <a:pt x="1149179" y="1143001"/>
                      <a:pt x="1143001" y="1149179"/>
                      <a:pt x="1135389" y="1149179"/>
                    </a:cubicBezTo>
                    <a:lnTo>
                      <a:pt x="41370" y="1149179"/>
                    </a:lnTo>
                    <a:cubicBezTo>
                      <a:pt x="33754" y="1149179"/>
                      <a:pt x="27580" y="1143001"/>
                      <a:pt x="27580" y="1135389"/>
                    </a:cubicBezTo>
                    <a:lnTo>
                      <a:pt x="27580" y="1107808"/>
                    </a:lnTo>
                    <a:cubicBezTo>
                      <a:pt x="27580" y="1100196"/>
                      <a:pt x="33754" y="1094018"/>
                      <a:pt x="41370" y="1094018"/>
                    </a:cubicBezTo>
                    <a:lnTo>
                      <a:pt x="1135389" y="1094018"/>
                    </a:lnTo>
                    <a:cubicBezTo>
                      <a:pt x="1143001" y="1094018"/>
                      <a:pt x="1149179" y="1100196"/>
                      <a:pt x="1149179" y="1107808"/>
                    </a:cubicBezTo>
                    <a:close/>
                  </a:path>
                </a:pathLst>
              </a:custGeom>
              <a:grpFill/>
              <a:ln w="9153" cap="flat">
                <a:noFill/>
                <a:prstDash val="solid"/>
                <a:miter/>
              </a:ln>
            </p:spPr>
            <p:txBody>
              <a:bodyPr rtlCol="0" anchor="ctr"/>
              <a:lstStyle/>
              <a:p>
                <a:endParaRPr lang="fr-FR"/>
              </a:p>
            </p:txBody>
          </p:sp>
        </p:grpSp>
      </p:grpSp>
      <p:grpSp>
        <p:nvGrpSpPr>
          <p:cNvPr id="55" name="Groupe 54">
            <a:extLst>
              <a:ext uri="{FF2B5EF4-FFF2-40B4-BE49-F238E27FC236}">
                <a16:creationId xmlns:a16="http://schemas.microsoft.com/office/drawing/2014/main" id="{2E5A5CD2-2B8A-BEEC-3EA2-854B8EEB9A45}"/>
              </a:ext>
            </a:extLst>
          </p:cNvPr>
          <p:cNvGrpSpPr/>
          <p:nvPr/>
        </p:nvGrpSpPr>
        <p:grpSpPr>
          <a:xfrm>
            <a:off x="6740221" y="1999263"/>
            <a:ext cx="1403768" cy="653173"/>
            <a:chOff x="4980868" y="1499502"/>
            <a:chExt cx="2561570" cy="1191898"/>
          </a:xfrm>
        </p:grpSpPr>
        <p:pic>
          <p:nvPicPr>
            <p:cNvPr id="28" name="Graphique 27">
              <a:extLst>
                <a:ext uri="{FF2B5EF4-FFF2-40B4-BE49-F238E27FC236}">
                  <a16:creationId xmlns:a16="http://schemas.microsoft.com/office/drawing/2014/main" id="{AB1BAB45-A06D-E9F6-8B6A-880721CF8D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0868" y="1540529"/>
              <a:ext cx="1031221" cy="1031221"/>
            </a:xfrm>
            <a:prstGeom prst="rect">
              <a:avLst/>
            </a:prstGeom>
          </p:spPr>
        </p:pic>
        <p:cxnSp>
          <p:nvCxnSpPr>
            <p:cNvPr id="30" name="Connecteur droit 29">
              <a:extLst>
                <a:ext uri="{FF2B5EF4-FFF2-40B4-BE49-F238E27FC236}">
                  <a16:creationId xmlns:a16="http://schemas.microsoft.com/office/drawing/2014/main" id="{2A4D6AE0-1657-3821-2255-EA5FCC347F39}"/>
                </a:ext>
              </a:extLst>
            </p:cNvPr>
            <p:cNvCxnSpPr>
              <a:stCxn id="28" idx="3"/>
            </p:cNvCxnSpPr>
            <p:nvPr/>
          </p:nvCxnSpPr>
          <p:spPr>
            <a:xfrm flipV="1">
              <a:off x="6012089" y="2056139"/>
              <a:ext cx="499127"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E695AC9-5325-128D-B98D-F6A3EE58B4F9}"/>
                </a:ext>
              </a:extLst>
            </p:cNvPr>
            <p:cNvCxnSpPr>
              <a:cxnSpLocks/>
            </p:cNvCxnSpPr>
            <p:nvPr/>
          </p:nvCxnSpPr>
          <p:spPr>
            <a:xfrm>
              <a:off x="6511216" y="1592131"/>
              <a:ext cx="0" cy="97368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29A7DA09-15C8-A2F6-5E34-8DA1A7EA80FE}"/>
                </a:ext>
              </a:extLst>
            </p:cNvPr>
            <p:cNvCxnSpPr>
              <a:cxnSpLocks/>
            </p:cNvCxnSpPr>
            <p:nvPr/>
          </p:nvCxnSpPr>
          <p:spPr>
            <a:xfrm flipV="1">
              <a:off x="6515090" y="1592131"/>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0153E0B-52D7-CF19-007B-A310C79CA8B0}"/>
                </a:ext>
              </a:extLst>
            </p:cNvPr>
            <p:cNvCxnSpPr>
              <a:cxnSpLocks/>
            </p:cNvCxnSpPr>
            <p:nvPr/>
          </p:nvCxnSpPr>
          <p:spPr>
            <a:xfrm flipV="1">
              <a:off x="6511216" y="1837549"/>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79C9D732-438B-1D67-1AA7-CC3C2F431BD4}"/>
                </a:ext>
              </a:extLst>
            </p:cNvPr>
            <p:cNvCxnSpPr>
              <a:cxnSpLocks/>
            </p:cNvCxnSpPr>
            <p:nvPr/>
          </p:nvCxnSpPr>
          <p:spPr>
            <a:xfrm flipV="1">
              <a:off x="6498716" y="2056137"/>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971DF7F-18FD-0946-9621-332DFA69E35B}"/>
                </a:ext>
              </a:extLst>
            </p:cNvPr>
            <p:cNvCxnSpPr>
              <a:cxnSpLocks/>
            </p:cNvCxnSpPr>
            <p:nvPr/>
          </p:nvCxnSpPr>
          <p:spPr>
            <a:xfrm flipV="1">
              <a:off x="6511216" y="2319771"/>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52EF9F36-AA78-AF26-729A-35CF2CDE355D}"/>
                </a:ext>
              </a:extLst>
            </p:cNvPr>
            <p:cNvCxnSpPr>
              <a:cxnSpLocks/>
            </p:cNvCxnSpPr>
            <p:nvPr/>
          </p:nvCxnSpPr>
          <p:spPr>
            <a:xfrm flipV="1">
              <a:off x="6515090" y="2556936"/>
              <a:ext cx="29805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0EB9ABD-F4F7-041B-8A33-4C5037C95AB0}"/>
                </a:ext>
              </a:extLst>
            </p:cNvPr>
            <p:cNvSpPr/>
            <p:nvPr/>
          </p:nvSpPr>
          <p:spPr>
            <a:xfrm>
              <a:off x="6861318" y="1499502"/>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628E6BE7-CF6A-C8C1-D5C2-3675FA656657}"/>
                </a:ext>
              </a:extLst>
            </p:cNvPr>
            <p:cNvSpPr/>
            <p:nvPr/>
          </p:nvSpPr>
          <p:spPr>
            <a:xfrm>
              <a:off x="6861317" y="173349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C41A00A-E39A-533E-BB46-9AF3DC75F6E2}"/>
                </a:ext>
              </a:extLst>
            </p:cNvPr>
            <p:cNvSpPr/>
            <p:nvPr/>
          </p:nvSpPr>
          <p:spPr>
            <a:xfrm>
              <a:off x="6861317" y="1974919"/>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63D956B4-28EC-17AE-BEAB-A59C5962DD58}"/>
                </a:ext>
              </a:extLst>
            </p:cNvPr>
            <p:cNvSpPr/>
            <p:nvPr/>
          </p:nvSpPr>
          <p:spPr>
            <a:xfrm>
              <a:off x="6861317" y="221634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1C722A27-8E6E-29FA-FB24-C9DCC74A175B}"/>
                </a:ext>
              </a:extLst>
            </p:cNvPr>
            <p:cNvSpPr/>
            <p:nvPr/>
          </p:nvSpPr>
          <p:spPr>
            <a:xfrm>
              <a:off x="6861317" y="2483290"/>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6A6A67D-E1E9-20CA-B6EF-C849638E6154}"/>
                </a:ext>
              </a:extLst>
            </p:cNvPr>
            <p:cNvSpPr/>
            <p:nvPr/>
          </p:nvSpPr>
          <p:spPr>
            <a:xfrm>
              <a:off x="7244387" y="1631984"/>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846E1D62-F544-C6F1-914B-F1752D775149}"/>
                </a:ext>
              </a:extLst>
            </p:cNvPr>
            <p:cNvSpPr/>
            <p:nvPr/>
          </p:nvSpPr>
          <p:spPr>
            <a:xfrm>
              <a:off x="7244386" y="1865976"/>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2898E845-0A85-5432-73CC-6F3D24DEF179}"/>
                </a:ext>
              </a:extLst>
            </p:cNvPr>
            <p:cNvSpPr/>
            <p:nvPr/>
          </p:nvSpPr>
          <p:spPr>
            <a:xfrm>
              <a:off x="7244386" y="2107401"/>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a:extLst>
                <a:ext uri="{FF2B5EF4-FFF2-40B4-BE49-F238E27FC236}">
                  <a16:creationId xmlns:a16="http://schemas.microsoft.com/office/drawing/2014/main" id="{749B81AD-D35F-BC03-9961-6AF65E8F087B}"/>
                </a:ext>
              </a:extLst>
            </p:cNvPr>
            <p:cNvSpPr/>
            <p:nvPr/>
          </p:nvSpPr>
          <p:spPr>
            <a:xfrm>
              <a:off x="7244386" y="2348826"/>
              <a:ext cx="298051" cy="208110"/>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7" name="Graphique 46">
            <a:extLst>
              <a:ext uri="{FF2B5EF4-FFF2-40B4-BE49-F238E27FC236}">
                <a16:creationId xmlns:a16="http://schemas.microsoft.com/office/drawing/2014/main" id="{4A219A60-0B4D-467F-B77B-DE2EDD1D74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98405" y="2025116"/>
            <a:ext cx="565120" cy="565120"/>
          </a:xfrm>
          <a:prstGeom prst="rect">
            <a:avLst/>
          </a:prstGeom>
        </p:spPr>
      </p:pic>
      <p:grpSp>
        <p:nvGrpSpPr>
          <p:cNvPr id="54" name="Groupe 53">
            <a:extLst>
              <a:ext uri="{FF2B5EF4-FFF2-40B4-BE49-F238E27FC236}">
                <a16:creationId xmlns:a16="http://schemas.microsoft.com/office/drawing/2014/main" id="{09A4239D-18F5-0E83-783D-BF340B093437}"/>
              </a:ext>
            </a:extLst>
          </p:cNvPr>
          <p:cNvGrpSpPr/>
          <p:nvPr/>
        </p:nvGrpSpPr>
        <p:grpSpPr>
          <a:xfrm>
            <a:off x="7375643" y="3090631"/>
            <a:ext cx="1440546" cy="779564"/>
            <a:chOff x="6012089" y="3289412"/>
            <a:chExt cx="2766853" cy="1497307"/>
          </a:xfrm>
        </p:grpSpPr>
        <p:pic>
          <p:nvPicPr>
            <p:cNvPr id="6" name="Graphique 5">
              <a:extLst>
                <a:ext uri="{FF2B5EF4-FFF2-40B4-BE49-F238E27FC236}">
                  <a16:creationId xmlns:a16="http://schemas.microsoft.com/office/drawing/2014/main" id="{556D9731-576A-E12B-639A-F814111C96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12089" y="3685008"/>
              <a:ext cx="1085425" cy="1085425"/>
            </a:xfrm>
            <a:prstGeom prst="rect">
              <a:avLst/>
            </a:prstGeom>
          </p:spPr>
        </p:pic>
        <p:pic>
          <p:nvPicPr>
            <p:cNvPr id="49" name="Graphique 48">
              <a:extLst>
                <a:ext uri="{FF2B5EF4-FFF2-40B4-BE49-F238E27FC236}">
                  <a16:creationId xmlns:a16="http://schemas.microsoft.com/office/drawing/2014/main" id="{E0D66A7D-009C-D325-2F79-61A18856CC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23741" y="3781613"/>
              <a:ext cx="968928" cy="968928"/>
            </a:xfrm>
            <a:prstGeom prst="rect">
              <a:avLst/>
            </a:prstGeom>
            <a:scene3d>
              <a:camera prst="isometricLeftDown"/>
              <a:lightRig rig="threePt" dir="t"/>
            </a:scene3d>
          </p:spPr>
        </p:pic>
        <p:pic>
          <p:nvPicPr>
            <p:cNvPr id="50" name="Graphique 49">
              <a:extLst>
                <a:ext uri="{FF2B5EF4-FFF2-40B4-BE49-F238E27FC236}">
                  <a16:creationId xmlns:a16="http://schemas.microsoft.com/office/drawing/2014/main" id="{F8AA8DD9-5277-3815-D427-CC2D5D12070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76060" y="3799702"/>
              <a:ext cx="968928" cy="968928"/>
            </a:xfrm>
            <a:prstGeom prst="rect">
              <a:avLst/>
            </a:prstGeom>
            <a:scene3d>
              <a:camera prst="isometricLeftDown"/>
              <a:lightRig rig="threePt" dir="t"/>
            </a:scene3d>
          </p:spPr>
        </p:pic>
        <p:pic>
          <p:nvPicPr>
            <p:cNvPr id="51" name="Graphique 50">
              <a:extLst>
                <a:ext uri="{FF2B5EF4-FFF2-40B4-BE49-F238E27FC236}">
                  <a16:creationId xmlns:a16="http://schemas.microsoft.com/office/drawing/2014/main" id="{B9B3D68E-FBDE-3408-26BC-B2EDCF33E6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10014" y="3817791"/>
              <a:ext cx="968928" cy="968928"/>
            </a:xfrm>
            <a:prstGeom prst="rect">
              <a:avLst/>
            </a:prstGeom>
            <a:scene3d>
              <a:camera prst="isometricLeftDown"/>
              <a:lightRig rig="threePt" dir="t"/>
            </a:scene3d>
          </p:spPr>
        </p:pic>
        <p:pic>
          <p:nvPicPr>
            <p:cNvPr id="52" name="Graphique 51">
              <a:extLst>
                <a:ext uri="{FF2B5EF4-FFF2-40B4-BE49-F238E27FC236}">
                  <a16:creationId xmlns:a16="http://schemas.microsoft.com/office/drawing/2014/main" id="{F56B400E-1D83-18B5-272A-78C3CD6A858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45064" y="3289412"/>
              <a:ext cx="465655" cy="465655"/>
            </a:xfrm>
            <a:prstGeom prst="rect">
              <a:avLst/>
            </a:prstGeom>
          </p:spPr>
        </p:pic>
      </p:grpSp>
      <p:pic>
        <p:nvPicPr>
          <p:cNvPr id="57" name="Graphique 56">
            <a:extLst>
              <a:ext uri="{FF2B5EF4-FFF2-40B4-BE49-F238E27FC236}">
                <a16:creationId xmlns:a16="http://schemas.microsoft.com/office/drawing/2014/main" id="{8A46FF30-0B2F-E310-7C95-CE4EDD43275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918071" y="2092727"/>
            <a:ext cx="488363" cy="488363"/>
          </a:xfrm>
          <a:prstGeom prst="rect">
            <a:avLst/>
          </a:prstGeom>
        </p:spPr>
      </p:pic>
      <p:pic>
        <p:nvPicPr>
          <p:cNvPr id="58" name="Graphique 57">
            <a:extLst>
              <a:ext uri="{FF2B5EF4-FFF2-40B4-BE49-F238E27FC236}">
                <a16:creationId xmlns:a16="http://schemas.microsoft.com/office/drawing/2014/main" id="{9FA43395-6DF3-FFC5-BD06-477D7DE986D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247160" y="2122739"/>
            <a:ext cx="488363" cy="488363"/>
          </a:xfrm>
          <a:prstGeom prst="rect">
            <a:avLst/>
          </a:prstGeom>
        </p:spPr>
      </p:pic>
      <p:pic>
        <p:nvPicPr>
          <p:cNvPr id="59" name="Graphique 58">
            <a:extLst>
              <a:ext uri="{FF2B5EF4-FFF2-40B4-BE49-F238E27FC236}">
                <a16:creationId xmlns:a16="http://schemas.microsoft.com/office/drawing/2014/main" id="{E3D78382-7AA3-F50D-2860-1499BD76E53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71592" y="3246328"/>
            <a:ext cx="483597" cy="483597"/>
          </a:xfrm>
          <a:prstGeom prst="rect">
            <a:avLst/>
          </a:prstGeom>
        </p:spPr>
      </p:pic>
      <p:pic>
        <p:nvPicPr>
          <p:cNvPr id="60" name="Graphique 59">
            <a:extLst>
              <a:ext uri="{FF2B5EF4-FFF2-40B4-BE49-F238E27FC236}">
                <a16:creationId xmlns:a16="http://schemas.microsoft.com/office/drawing/2014/main" id="{1E5F779B-AFFE-4866-257C-95AB7735BEB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51926" y="3286343"/>
            <a:ext cx="483597" cy="483597"/>
          </a:xfrm>
          <a:prstGeom prst="rect">
            <a:avLst/>
          </a:prstGeom>
        </p:spPr>
      </p:pic>
      <p:pic>
        <p:nvPicPr>
          <p:cNvPr id="61" name="Graphique 60">
            <a:extLst>
              <a:ext uri="{FF2B5EF4-FFF2-40B4-BE49-F238E27FC236}">
                <a16:creationId xmlns:a16="http://schemas.microsoft.com/office/drawing/2014/main" id="{A0481026-2650-A807-D0AC-3915F0C2CF4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601193" y="2126645"/>
            <a:ext cx="488363" cy="488363"/>
          </a:xfrm>
          <a:prstGeom prst="rect">
            <a:avLst/>
          </a:prstGeom>
        </p:spPr>
      </p:pic>
      <p:pic>
        <p:nvPicPr>
          <p:cNvPr id="62" name="Graphique 61">
            <a:extLst>
              <a:ext uri="{FF2B5EF4-FFF2-40B4-BE49-F238E27FC236}">
                <a16:creationId xmlns:a16="http://schemas.microsoft.com/office/drawing/2014/main" id="{7B29C185-D587-4D1F-0DEA-A518EB696F6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822162" y="2120023"/>
            <a:ext cx="488363" cy="488363"/>
          </a:xfrm>
          <a:prstGeom prst="rect">
            <a:avLst/>
          </a:prstGeom>
        </p:spPr>
      </p:pic>
      <p:pic>
        <p:nvPicPr>
          <p:cNvPr id="63" name="Graphique 62">
            <a:extLst>
              <a:ext uri="{FF2B5EF4-FFF2-40B4-BE49-F238E27FC236}">
                <a16:creationId xmlns:a16="http://schemas.microsoft.com/office/drawing/2014/main" id="{212F645E-D96F-1A2D-F0DE-0FCA85921DE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605959" y="3251234"/>
            <a:ext cx="483597" cy="483597"/>
          </a:xfrm>
          <a:prstGeom prst="rect">
            <a:avLst/>
          </a:prstGeom>
        </p:spPr>
      </p:pic>
      <p:pic>
        <p:nvPicPr>
          <p:cNvPr id="64" name="Graphique 63">
            <a:extLst>
              <a:ext uri="{FF2B5EF4-FFF2-40B4-BE49-F238E27FC236}">
                <a16:creationId xmlns:a16="http://schemas.microsoft.com/office/drawing/2014/main" id="{C69984EF-4CF1-B5E5-7063-2002B73F05B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821525" y="3313653"/>
            <a:ext cx="483597" cy="483597"/>
          </a:xfrm>
          <a:prstGeom prst="rect">
            <a:avLst/>
          </a:prstGeom>
        </p:spPr>
      </p:pic>
    </p:spTree>
    <p:extLst>
      <p:ext uri="{BB962C8B-B14F-4D97-AF65-F5344CB8AC3E}">
        <p14:creationId xmlns:p14="http://schemas.microsoft.com/office/powerpoint/2010/main" val="2439236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10" presetClass="entr" presetSubtype="0" fill="hold" nodeType="withEffect">
                                  <p:stCondLst>
                                    <p:cond delay="20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nodeType="withEffect">
                                  <p:stCondLst>
                                    <p:cond delay="40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nodeType="withEffect">
                                  <p:stCondLst>
                                    <p:cond delay="60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80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nodeType="withEffect">
                                  <p:stCondLst>
                                    <p:cond delay="100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120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nodeType="withEffect">
                                  <p:stCondLst>
                                    <p:cond delay="140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750"/>
                                        <p:tgtEl>
                                          <p:spTgt spid="7"/>
                                        </p:tgtEl>
                                      </p:cBhvr>
                                    </p:animEffect>
                                  </p:childTnLst>
                                </p:cTn>
                              </p:par>
                            </p:childTnLst>
                          </p:cTn>
                        </p:par>
                        <p:par>
                          <p:cTn id="39" fill="hold">
                            <p:stCondLst>
                              <p:cond delay="750"/>
                            </p:stCondLst>
                            <p:childTnLst>
                              <p:par>
                                <p:cTn id="40" presetID="10" presetClass="entr" presetSubtype="0" fill="hold" nodeType="after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750"/>
                                        <p:tgtEl>
                                          <p:spTgt spid="56"/>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750"/>
                                        <p:tgtEl>
                                          <p:spTgt spid="55"/>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750"/>
                                        <p:tgtEl>
                                          <p:spTgt spid="47"/>
                                        </p:tgtEl>
                                      </p:cBhvr>
                                    </p:animEffect>
                                  </p:childTnLst>
                                </p:cTn>
                              </p:par>
                            </p:childTnLst>
                          </p:cTn>
                        </p:par>
                        <p:par>
                          <p:cTn id="51" fill="hold">
                            <p:stCondLst>
                              <p:cond delay="3000"/>
                            </p:stCondLst>
                            <p:childTnLst>
                              <p:par>
                                <p:cTn id="52" presetID="10" presetClass="entr" presetSubtype="0"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7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33" name="Google Shape;965;p65">
            <a:extLst>
              <a:ext uri="{FF2B5EF4-FFF2-40B4-BE49-F238E27FC236}">
                <a16:creationId xmlns:a16="http://schemas.microsoft.com/office/drawing/2014/main" id="{98B25DD4-E64E-0609-C1B8-DA8B6EB2E465}"/>
              </a:ext>
            </a:extLst>
          </p:cNvPr>
          <p:cNvSpPr txBox="1">
            <a:spLocks noGrp="1"/>
          </p:cNvSpPr>
          <p:nvPr>
            <p:ph type="title"/>
            <p:custDataLst>
              <p:tags r:id="rId1"/>
            </p:custDataLst>
          </p:nvPr>
        </p:nvSpPr>
        <p:spPr>
          <a:xfrm>
            <a:off x="720000" y="539400"/>
            <a:ext cx="34347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rgbClr val="B8A5E3"/>
                </a:solidFill>
              </a:rPr>
              <a:t>Merci !</a:t>
            </a:r>
            <a:endParaRPr sz="6000" dirty="0">
              <a:solidFill>
                <a:srgbClr val="B8A5E3"/>
              </a:solidFill>
            </a:endParaRPr>
          </a:p>
        </p:txBody>
      </p:sp>
      <p:sp>
        <p:nvSpPr>
          <p:cNvPr id="35" name="Google Shape;968;p65">
            <a:extLst>
              <a:ext uri="{FF2B5EF4-FFF2-40B4-BE49-F238E27FC236}">
                <a16:creationId xmlns:a16="http://schemas.microsoft.com/office/drawing/2014/main" id="{C3808B58-E734-C40F-B3BC-F83F1B22C0BB}"/>
              </a:ext>
            </a:extLst>
          </p:cNvPr>
          <p:cNvSpPr txBox="1">
            <a:spLocks/>
          </p:cNvSpPr>
          <p:nvPr>
            <p:custDataLst>
              <p:tags r:id="rId2"/>
            </p:custDataLst>
          </p:nvPr>
        </p:nvSpPr>
        <p:spPr>
          <a:xfrm>
            <a:off x="719999" y="2089975"/>
            <a:ext cx="2955587" cy="40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Space Grotesk"/>
              <a:buNone/>
              <a:defRPr sz="60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6000"/>
              <a:buFont typeface="Space Grotesk"/>
              <a:buNone/>
              <a:defRPr sz="6000" b="1" i="0" u="none" strike="noStrike" cap="none">
                <a:solidFill>
                  <a:schemeClr val="dk1"/>
                </a:solidFill>
                <a:latin typeface="Space Grotesk"/>
                <a:ea typeface="Space Grotesk"/>
                <a:cs typeface="Space Grotesk"/>
                <a:sym typeface="Space Grotesk"/>
              </a:defRPr>
            </a:lvl9pPr>
          </a:lstStyle>
          <a:p>
            <a:r>
              <a:rPr lang="en-US" sz="2000" dirty="0" err="1">
                <a:solidFill>
                  <a:schemeClr val="bg1"/>
                </a:solidFill>
                <a:latin typeface="Advent Pro" pitchFamily="2" charset="0"/>
              </a:rPr>
              <a:t>Avez-vous</a:t>
            </a:r>
            <a:r>
              <a:rPr lang="en-US" sz="2000" dirty="0">
                <a:solidFill>
                  <a:schemeClr val="bg1"/>
                </a:solidFill>
                <a:latin typeface="Advent Pro" pitchFamily="2" charset="0"/>
              </a:rPr>
              <a:t> des questions ?</a:t>
            </a:r>
          </a:p>
        </p:txBody>
      </p:sp>
      <p:grpSp>
        <p:nvGrpSpPr>
          <p:cNvPr id="36" name="Google Shape;969;p65">
            <a:extLst>
              <a:ext uri="{FF2B5EF4-FFF2-40B4-BE49-F238E27FC236}">
                <a16:creationId xmlns:a16="http://schemas.microsoft.com/office/drawing/2014/main" id="{38B6379E-DE72-67F3-2724-74138A207581}"/>
              </a:ext>
            </a:extLst>
          </p:cNvPr>
          <p:cNvGrpSpPr/>
          <p:nvPr>
            <p:custDataLst>
              <p:tags r:id="rId3"/>
            </p:custDataLst>
          </p:nvPr>
        </p:nvGrpSpPr>
        <p:grpSpPr>
          <a:xfrm flipH="1">
            <a:off x="4344562" y="464829"/>
            <a:ext cx="4445927" cy="4359994"/>
            <a:chOff x="121375" y="783504"/>
            <a:chExt cx="4445927" cy="4359994"/>
          </a:xfrm>
        </p:grpSpPr>
        <p:pic>
          <p:nvPicPr>
            <p:cNvPr id="37" name="Google Shape;970;p65">
              <a:extLst>
                <a:ext uri="{FF2B5EF4-FFF2-40B4-BE49-F238E27FC236}">
                  <a16:creationId xmlns:a16="http://schemas.microsoft.com/office/drawing/2014/main" id="{71FBAD78-37EF-D8A6-5AA9-D9EE58AF5C3F}"/>
                </a:ext>
              </a:extLst>
            </p:cNvPr>
            <p:cNvPicPr preferRelativeResize="0"/>
            <p:nvPr/>
          </p:nvPicPr>
          <p:blipFill>
            <a:blip r:embed="rId6">
              <a:alphaModFix/>
            </a:blip>
            <a:stretch>
              <a:fillRect/>
            </a:stretch>
          </p:blipFill>
          <p:spPr>
            <a:xfrm>
              <a:off x="121375" y="2521874"/>
              <a:ext cx="1839450" cy="2621624"/>
            </a:xfrm>
            <a:prstGeom prst="rect">
              <a:avLst/>
            </a:prstGeom>
            <a:noFill/>
            <a:ln>
              <a:noFill/>
            </a:ln>
          </p:spPr>
        </p:pic>
        <p:pic>
          <p:nvPicPr>
            <p:cNvPr id="38" name="Google Shape;971;p65">
              <a:extLst>
                <a:ext uri="{FF2B5EF4-FFF2-40B4-BE49-F238E27FC236}">
                  <a16:creationId xmlns:a16="http://schemas.microsoft.com/office/drawing/2014/main" id="{EC971D45-31E1-01FD-A704-80F08B747CCD}"/>
                </a:ext>
              </a:extLst>
            </p:cNvPr>
            <p:cNvPicPr preferRelativeResize="0"/>
            <p:nvPr/>
          </p:nvPicPr>
          <p:blipFill>
            <a:blip r:embed="rId7">
              <a:alphaModFix/>
            </a:blip>
            <a:stretch>
              <a:fillRect/>
            </a:stretch>
          </p:blipFill>
          <p:spPr>
            <a:xfrm rot="2255510">
              <a:off x="2880278" y="2033234"/>
              <a:ext cx="1436546" cy="1310183"/>
            </a:xfrm>
            <a:prstGeom prst="rect">
              <a:avLst/>
            </a:prstGeom>
            <a:noFill/>
            <a:ln>
              <a:noFill/>
            </a:ln>
          </p:spPr>
        </p:pic>
        <p:pic>
          <p:nvPicPr>
            <p:cNvPr id="39" name="Google Shape;972;p65">
              <a:extLst>
                <a:ext uri="{FF2B5EF4-FFF2-40B4-BE49-F238E27FC236}">
                  <a16:creationId xmlns:a16="http://schemas.microsoft.com/office/drawing/2014/main" id="{CCC43A48-4759-BAD3-48D8-5E4AF966A753}"/>
                </a:ext>
              </a:extLst>
            </p:cNvPr>
            <p:cNvPicPr preferRelativeResize="0"/>
            <p:nvPr/>
          </p:nvPicPr>
          <p:blipFill>
            <a:blip r:embed="rId8">
              <a:alphaModFix/>
            </a:blip>
            <a:stretch>
              <a:fillRect/>
            </a:stretch>
          </p:blipFill>
          <p:spPr>
            <a:xfrm flipH="1">
              <a:off x="1573582" y="783504"/>
              <a:ext cx="960198" cy="875725"/>
            </a:xfrm>
            <a:prstGeom prst="rect">
              <a:avLst/>
            </a:prstGeom>
            <a:noFill/>
            <a:ln>
              <a:noFill/>
            </a:ln>
          </p:spPr>
        </p:pic>
        <p:pic>
          <p:nvPicPr>
            <p:cNvPr id="40" name="Google Shape;973;p65">
              <a:extLst>
                <a:ext uri="{FF2B5EF4-FFF2-40B4-BE49-F238E27FC236}">
                  <a16:creationId xmlns:a16="http://schemas.microsoft.com/office/drawing/2014/main" id="{49B0D363-A726-608D-A87F-DEEA24C35F5A}"/>
                </a:ext>
              </a:extLst>
            </p:cNvPr>
            <p:cNvPicPr preferRelativeResize="0"/>
            <p:nvPr/>
          </p:nvPicPr>
          <p:blipFill rotWithShape="1">
            <a:blip r:embed="rId9">
              <a:alphaModFix/>
            </a:blip>
            <a:srcRect l="18505" r="23864"/>
            <a:stretch/>
          </p:blipFill>
          <p:spPr>
            <a:xfrm rot="-933730" flipH="1">
              <a:off x="474769" y="1332937"/>
              <a:ext cx="650736" cy="1029780"/>
            </a:xfrm>
            <a:prstGeom prst="rect">
              <a:avLst/>
            </a:prstGeom>
            <a:noFill/>
            <a:ln>
              <a:noFill/>
            </a:ln>
          </p:spPr>
        </p:pic>
      </p:grpSp>
      <p:pic>
        <p:nvPicPr>
          <p:cNvPr id="5" name="Graphique 4">
            <a:extLst>
              <a:ext uri="{FF2B5EF4-FFF2-40B4-BE49-F238E27FC236}">
                <a16:creationId xmlns:a16="http://schemas.microsoft.com/office/drawing/2014/main" id="{1AAAA52F-EB09-30C3-FD2E-9488DF6ECB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505206">
            <a:off x="7477908" y="2606371"/>
            <a:ext cx="628647" cy="628647"/>
          </a:xfrm>
          <a:prstGeom prst="rect">
            <a:avLst/>
          </a:prstGeom>
        </p:spPr>
      </p:pic>
    </p:spTree>
    <p:extLst>
      <p:ext uri="{BB962C8B-B14F-4D97-AF65-F5344CB8AC3E}">
        <p14:creationId xmlns:p14="http://schemas.microsoft.com/office/powerpoint/2010/main" val="424552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19999" y="1839075"/>
            <a:ext cx="4013365"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L’entreprise</a:t>
            </a:r>
            <a:endParaRPr dirty="0"/>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56054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Fashion-Insta</a:t>
            </a:r>
          </a:p>
        </p:txBody>
      </p:sp>
      <p:pic>
        <p:nvPicPr>
          <p:cNvPr id="36" name="Picture 2">
            <a:extLst>
              <a:ext uri="{FF2B5EF4-FFF2-40B4-BE49-F238E27FC236}">
                <a16:creationId xmlns:a16="http://schemas.microsoft.com/office/drawing/2014/main" id="{6459D6CD-C5F1-D027-5EF8-9BA4A61A1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65" y="2085482"/>
            <a:ext cx="3159008" cy="2180160"/>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que 37">
            <a:extLst>
              <a:ext uri="{FF2B5EF4-FFF2-40B4-BE49-F238E27FC236}">
                <a16:creationId xmlns:a16="http://schemas.microsoft.com/office/drawing/2014/main" id="{24FDA1F9-F79E-BD0C-C934-F0FCE01889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1406544"/>
            <a:ext cx="1886041" cy="1886041"/>
          </a:xfrm>
          <a:prstGeom prst="rect">
            <a:avLst/>
          </a:prstGeom>
        </p:spPr>
      </p:pic>
      <p:pic>
        <p:nvPicPr>
          <p:cNvPr id="39" name="Graphique 38">
            <a:extLst>
              <a:ext uri="{FF2B5EF4-FFF2-40B4-BE49-F238E27FC236}">
                <a16:creationId xmlns:a16="http://schemas.microsoft.com/office/drawing/2014/main" id="{9776E5A7-3CDC-C836-B200-FB88207C49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1885" y="2588967"/>
            <a:ext cx="1205197" cy="1205197"/>
          </a:xfrm>
          <a:prstGeom prst="rect">
            <a:avLst/>
          </a:prstGeom>
        </p:spPr>
      </p:pic>
      <p:pic>
        <p:nvPicPr>
          <p:cNvPr id="40" name="Graphique 39">
            <a:extLst>
              <a:ext uri="{FF2B5EF4-FFF2-40B4-BE49-F238E27FC236}">
                <a16:creationId xmlns:a16="http://schemas.microsoft.com/office/drawing/2014/main" id="{31D76339-3DE6-F830-4994-001473B8E9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7592" y="3794164"/>
            <a:ext cx="968928" cy="968928"/>
          </a:xfrm>
          <a:prstGeom prst="rect">
            <a:avLst/>
          </a:prstGeom>
          <a:scene3d>
            <a:camera prst="isometricLeftDown"/>
            <a:lightRig rig="threePt" dir="t"/>
          </a:scene3d>
        </p:spPr>
      </p:pic>
      <p:pic>
        <p:nvPicPr>
          <p:cNvPr id="41" name="Graphique 40">
            <a:extLst>
              <a:ext uri="{FF2B5EF4-FFF2-40B4-BE49-F238E27FC236}">
                <a16:creationId xmlns:a16="http://schemas.microsoft.com/office/drawing/2014/main" id="{AF56C01C-4404-2FB5-C79C-C90F9D056D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7667" y="3794164"/>
            <a:ext cx="968928" cy="968928"/>
          </a:xfrm>
          <a:prstGeom prst="rect">
            <a:avLst/>
          </a:prstGeom>
          <a:scene3d>
            <a:camera prst="isometricLeftDown"/>
            <a:lightRig rig="threePt" dir="t"/>
          </a:scene3d>
        </p:spPr>
      </p:pic>
      <p:pic>
        <p:nvPicPr>
          <p:cNvPr id="42" name="Graphique 41">
            <a:extLst>
              <a:ext uri="{FF2B5EF4-FFF2-40B4-BE49-F238E27FC236}">
                <a16:creationId xmlns:a16="http://schemas.microsoft.com/office/drawing/2014/main" id="{0D1BB1F0-C07D-9701-CE4F-FD4EFAA07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22030" y="3794164"/>
            <a:ext cx="968928" cy="968928"/>
          </a:xfrm>
          <a:prstGeom prst="rect">
            <a:avLst/>
          </a:prstGeom>
          <a:scene3d>
            <a:camera prst="isometricLeftDown"/>
            <a:lightRig rig="threePt" dir="t"/>
          </a:scene3d>
        </p:spPr>
      </p:pic>
      <p:pic>
        <p:nvPicPr>
          <p:cNvPr id="45" name="Graphique 44">
            <a:extLst>
              <a:ext uri="{FF2B5EF4-FFF2-40B4-BE49-F238E27FC236}">
                <a16:creationId xmlns:a16="http://schemas.microsoft.com/office/drawing/2014/main" id="{5AEFF903-8A79-4FD7-82CC-255607AA34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89125" y="2280001"/>
            <a:ext cx="655914" cy="655914"/>
          </a:xfrm>
          <a:prstGeom prst="rect">
            <a:avLst/>
          </a:prstGeom>
        </p:spPr>
      </p:pic>
    </p:spTree>
    <p:extLst>
      <p:ext uri="{BB962C8B-B14F-4D97-AF65-F5344CB8AC3E}">
        <p14:creationId xmlns:p14="http://schemas.microsoft.com/office/powerpoint/2010/main" val="7577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500"/>
                                        <p:tgtEl>
                                          <p:spTgt spid="36"/>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500"/>
                                        <p:tgtEl>
                                          <p:spTgt spid="42"/>
                                        </p:tgtEl>
                                      </p:cBhvr>
                                    </p:animEffect>
                                  </p:childTnLst>
                                </p:cTn>
                              </p:par>
                              <p:par>
                                <p:cTn id="26" presetID="10"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1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Estimations</a:t>
            </a:r>
          </a:p>
        </p:txBody>
      </p:sp>
      <p:graphicFrame>
        <p:nvGraphicFramePr>
          <p:cNvPr id="2" name="Graphique 1">
            <a:extLst>
              <a:ext uri="{FF2B5EF4-FFF2-40B4-BE49-F238E27FC236}">
                <a16:creationId xmlns:a16="http://schemas.microsoft.com/office/drawing/2014/main" id="{BB642370-CC73-C214-BCAC-E7C7EEBCE77F}"/>
              </a:ext>
            </a:extLst>
          </p:cNvPr>
          <p:cNvGraphicFramePr>
            <a:graphicFrameLocks/>
          </p:cNvGraphicFramePr>
          <p:nvPr>
            <p:custDataLst>
              <p:tags r:id="rId2"/>
            </p:custDataLst>
            <p:extLst>
              <p:ext uri="{D42A27DB-BD31-4B8C-83A1-F6EECF244321}">
                <p14:modId xmlns:p14="http://schemas.microsoft.com/office/powerpoint/2010/main" val="2464568926"/>
              </p:ext>
            </p:extLst>
          </p:nvPr>
        </p:nvGraphicFramePr>
        <p:xfrm>
          <a:off x="1019034" y="1327528"/>
          <a:ext cx="7105931" cy="337094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0481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fade">
                                      <p:cBhvr>
                                        <p:cTn id="11" dur="500"/>
                                        <p:tgtEl>
                                          <p:spTgt spid="2">
                                            <p:graphicEl>
                                              <a:chart seriesIdx="-4" categoryIdx="0" bldStep="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fade">
                                      <p:cBhvr>
                                        <p:cTn id="15" dur="500"/>
                                        <p:tgtEl>
                                          <p:spTgt spid="2">
                                            <p:graphicEl>
                                              <a:chart seriesIdx="-4" categoryIdx="1"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graphicEl>
                                              <a:chart seriesIdx="-4" categoryIdx="2" bldStep="category"/>
                                            </p:graphicEl>
                                          </p:spTgt>
                                        </p:tgtEl>
                                        <p:attrNameLst>
                                          <p:attrName>style.visibility</p:attrName>
                                        </p:attrNameLst>
                                      </p:cBhvr>
                                      <p:to>
                                        <p:strVal val="visible"/>
                                      </p:to>
                                    </p:set>
                                    <p:animEffect transition="in" filter="fade">
                                      <p:cBhvr>
                                        <p:cTn id="19" dur="500"/>
                                        <p:tgtEl>
                                          <p:spTgt spid="2">
                                            <p:graphicEl>
                                              <a:chart seriesIdx="-4" categoryIdx="2" bldStep="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graphicEl>
                                              <a:chart seriesIdx="-4" categoryIdx="3" bldStep="category"/>
                                            </p:graphicEl>
                                          </p:spTgt>
                                        </p:tgtEl>
                                        <p:attrNameLst>
                                          <p:attrName>style.visibility</p:attrName>
                                        </p:attrNameLst>
                                      </p:cBhvr>
                                      <p:to>
                                        <p:strVal val="visible"/>
                                      </p:to>
                                    </p:set>
                                    <p:animEffect transition="in" filter="fade">
                                      <p:cBhvr>
                                        <p:cTn id="23" dur="500"/>
                                        <p:tgtEl>
                                          <p:spTgt spid="2">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graphicEl>
                                              <a:chart seriesIdx="-4" categoryIdx="4" bldStep="category"/>
                                            </p:graphicEl>
                                          </p:spTgt>
                                        </p:tgtEl>
                                        <p:attrNameLst>
                                          <p:attrName>style.visibility</p:attrName>
                                        </p:attrNameLst>
                                      </p:cBhvr>
                                      <p:to>
                                        <p:strVal val="visible"/>
                                      </p:to>
                                    </p:set>
                                    <p:animEffect transition="in" filter="fade">
                                      <p:cBhvr>
                                        <p:cTn id="27" dur="500"/>
                                        <p:tgtEl>
                                          <p:spTgt spid="2">
                                            <p:graphicEl>
                                              <a:chart seriesIdx="-4" categoryIdx="4" bldStep="category"/>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graphicEl>
                                              <a:chart seriesIdx="-4" categoryIdx="5" bldStep="category"/>
                                            </p:graphicEl>
                                          </p:spTgt>
                                        </p:tgtEl>
                                        <p:attrNameLst>
                                          <p:attrName>style.visibility</p:attrName>
                                        </p:attrNameLst>
                                      </p:cBhvr>
                                      <p:to>
                                        <p:strVal val="visible"/>
                                      </p:to>
                                    </p:set>
                                    <p:animEffect transition="in" filter="fade">
                                      <p:cBhvr>
                                        <p:cTn id="31" dur="500"/>
                                        <p:tgtEl>
                                          <p:spTgt spid="2">
                                            <p:graphicEl>
                                              <a:chart seriesIdx="-4" categoryIdx="5"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custDataLst>
              <p:tags r:id="rId1"/>
            </p:custDataLst>
          </p:nvPr>
        </p:nvSpPr>
        <p:spPr>
          <a:xfrm>
            <a:off x="719999" y="1839075"/>
            <a:ext cx="4917007" cy="17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L’identification des ressources</a:t>
            </a:r>
          </a:p>
        </p:txBody>
      </p:sp>
      <p:sp>
        <p:nvSpPr>
          <p:cNvPr id="399" name="Google Shape;399;p40"/>
          <p:cNvSpPr txBox="1">
            <a:spLocks noGrp="1"/>
          </p:cNvSpPr>
          <p:nvPr>
            <p:ph type="title" idx="2"/>
            <p:custDataLst>
              <p:tags r:id="rId2"/>
            </p:custDataLst>
          </p:nvPr>
        </p:nvSpPr>
        <p:spPr>
          <a:xfrm>
            <a:off x="720000" y="997263"/>
            <a:ext cx="1251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01" name="Google Shape;401;p40"/>
          <p:cNvGrpSpPr/>
          <p:nvPr>
            <p:custDataLst>
              <p:tags r:id="rId3"/>
            </p:custDataLst>
          </p:nvPr>
        </p:nvGrpSpPr>
        <p:grpSpPr>
          <a:xfrm>
            <a:off x="3657051" y="276200"/>
            <a:ext cx="5170538" cy="4423923"/>
            <a:chOff x="3657051" y="276200"/>
            <a:chExt cx="5170538" cy="4423923"/>
          </a:xfrm>
        </p:grpSpPr>
        <p:pic>
          <p:nvPicPr>
            <p:cNvPr id="402" name="Google Shape;402;p40"/>
            <p:cNvPicPr preferRelativeResize="0"/>
            <p:nvPr/>
          </p:nvPicPr>
          <p:blipFill>
            <a:blip r:embed="rId7">
              <a:alphaModFix/>
            </a:blip>
            <a:stretch>
              <a:fillRect/>
            </a:stretch>
          </p:blipFill>
          <p:spPr>
            <a:xfrm flipH="1">
              <a:off x="6988139" y="2078499"/>
              <a:ext cx="1839450" cy="2621624"/>
            </a:xfrm>
            <a:prstGeom prst="rect">
              <a:avLst/>
            </a:prstGeom>
            <a:noFill/>
            <a:ln>
              <a:noFill/>
            </a:ln>
          </p:spPr>
        </p:pic>
        <p:pic>
          <p:nvPicPr>
            <p:cNvPr id="403" name="Google Shape;403;p40"/>
            <p:cNvPicPr preferRelativeResize="0"/>
            <p:nvPr/>
          </p:nvPicPr>
          <p:blipFill>
            <a:blip r:embed="rId8">
              <a:alphaModFix/>
            </a:blip>
            <a:stretch>
              <a:fillRect/>
            </a:stretch>
          </p:blipFill>
          <p:spPr>
            <a:xfrm rot="-2255510" flipH="1">
              <a:off x="4822478" y="2972384"/>
              <a:ext cx="1436546" cy="1310183"/>
            </a:xfrm>
            <a:prstGeom prst="rect">
              <a:avLst/>
            </a:prstGeom>
            <a:noFill/>
            <a:ln>
              <a:noFill/>
            </a:ln>
          </p:spPr>
        </p:pic>
        <p:pic>
          <p:nvPicPr>
            <p:cNvPr id="404" name="Google Shape;404;p40"/>
            <p:cNvPicPr preferRelativeResize="0"/>
            <p:nvPr/>
          </p:nvPicPr>
          <p:blipFill>
            <a:blip r:embed="rId9">
              <a:alphaModFix/>
            </a:blip>
            <a:stretch>
              <a:fillRect/>
            </a:stretch>
          </p:blipFill>
          <p:spPr>
            <a:xfrm>
              <a:off x="3657051" y="578123"/>
              <a:ext cx="704648" cy="642652"/>
            </a:xfrm>
            <a:prstGeom prst="rect">
              <a:avLst/>
            </a:prstGeom>
            <a:noFill/>
            <a:ln>
              <a:noFill/>
            </a:ln>
          </p:spPr>
        </p:pic>
        <p:pic>
          <p:nvPicPr>
            <p:cNvPr id="405" name="Google Shape;405;p40"/>
            <p:cNvPicPr preferRelativeResize="0"/>
            <p:nvPr/>
          </p:nvPicPr>
          <p:blipFill rotWithShape="1">
            <a:blip r:embed="rId10">
              <a:alphaModFix/>
            </a:blip>
            <a:srcRect l="18505" r="23864"/>
            <a:stretch/>
          </p:blipFill>
          <p:spPr>
            <a:xfrm rot="933720">
              <a:off x="7559067" y="332237"/>
              <a:ext cx="533039" cy="843523"/>
            </a:xfrm>
            <a:prstGeom prst="rect">
              <a:avLst/>
            </a:prstGeom>
            <a:noFill/>
            <a:ln>
              <a:noFill/>
            </a:ln>
          </p:spPr>
        </p:pic>
      </p:grpSp>
      <p:cxnSp>
        <p:nvCxnSpPr>
          <p:cNvPr id="406" name="Google Shape;406;p40"/>
          <p:cNvCxnSpPr/>
          <p:nvPr>
            <p:custDataLst>
              <p:tags r:id="rId4"/>
            </p:custDataLst>
          </p:nvPr>
        </p:nvCxnSpPr>
        <p:spPr>
          <a:xfrm>
            <a:off x="720000" y="3627475"/>
            <a:ext cx="3504600" cy="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863508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Ressources humaines</a:t>
            </a:r>
          </a:p>
        </p:txBody>
      </p:sp>
      <p:graphicFrame>
        <p:nvGraphicFramePr>
          <p:cNvPr id="4" name="Tableau 3">
            <a:extLst>
              <a:ext uri="{FF2B5EF4-FFF2-40B4-BE49-F238E27FC236}">
                <a16:creationId xmlns:a16="http://schemas.microsoft.com/office/drawing/2014/main" id="{BABC65C0-4B95-2123-677A-08602A02B75D}"/>
              </a:ext>
            </a:extLst>
          </p:cNvPr>
          <p:cNvGraphicFramePr>
            <a:graphicFrameLocks noGrp="1"/>
          </p:cNvGraphicFramePr>
          <p:nvPr>
            <p:custDataLst>
              <p:tags r:id="rId2"/>
            </p:custDataLst>
            <p:extLst>
              <p:ext uri="{D42A27DB-BD31-4B8C-83A1-F6EECF244321}">
                <p14:modId xmlns:p14="http://schemas.microsoft.com/office/powerpoint/2010/main" val="2756941445"/>
              </p:ext>
            </p:extLst>
          </p:nvPr>
        </p:nvGraphicFramePr>
        <p:xfrm>
          <a:off x="1291653" y="1181388"/>
          <a:ext cx="6560694" cy="3517087"/>
        </p:xfrm>
        <a:graphic>
          <a:graphicData uri="http://schemas.openxmlformats.org/drawingml/2006/table">
            <a:tbl>
              <a:tblPr>
                <a:tableStyleId>{F465A2E9-2BF2-4A26-A457-8958DC4037AE}</a:tableStyleId>
              </a:tblPr>
              <a:tblGrid>
                <a:gridCol w="3290895">
                  <a:extLst>
                    <a:ext uri="{9D8B030D-6E8A-4147-A177-3AD203B41FA5}">
                      <a16:colId xmlns:a16="http://schemas.microsoft.com/office/drawing/2014/main" val="1439630611"/>
                    </a:ext>
                  </a:extLst>
                </a:gridCol>
                <a:gridCol w="1139156">
                  <a:extLst>
                    <a:ext uri="{9D8B030D-6E8A-4147-A177-3AD203B41FA5}">
                      <a16:colId xmlns:a16="http://schemas.microsoft.com/office/drawing/2014/main" val="2260304767"/>
                    </a:ext>
                  </a:extLst>
                </a:gridCol>
                <a:gridCol w="2130643">
                  <a:extLst>
                    <a:ext uri="{9D8B030D-6E8A-4147-A177-3AD203B41FA5}">
                      <a16:colId xmlns:a16="http://schemas.microsoft.com/office/drawing/2014/main" val="3446015432"/>
                    </a:ext>
                  </a:extLst>
                </a:gridCol>
              </a:tblGrid>
              <a:tr h="271720">
                <a:tc>
                  <a:txBody>
                    <a:bodyPr/>
                    <a:lstStyle/>
                    <a:p>
                      <a:pPr algn="ctr" fontAlgn="b"/>
                      <a:r>
                        <a:rPr lang="fr-FR" sz="1100" b="1" u="none" strike="noStrike">
                          <a:solidFill>
                            <a:schemeClr val="bg1"/>
                          </a:solidFill>
                          <a:effectLst/>
                        </a:rPr>
                        <a:t>Profils</a:t>
                      </a:r>
                      <a:endParaRPr lang="fr-FR" sz="1100" b="1" i="0" u="none" strike="noStrike">
                        <a:solidFill>
                          <a:schemeClr val="bg1"/>
                        </a:solidFill>
                        <a:effectLst/>
                        <a:latin typeface="Calibri" panose="020F0502020204030204" pitchFamily="34" charset="0"/>
                      </a:endParaRPr>
                    </a:p>
                  </a:txBody>
                  <a:tcPr marL="6350" marR="6350" marT="6350" marB="0" anchor="b"/>
                </a:tc>
                <a:tc>
                  <a:txBody>
                    <a:bodyPr/>
                    <a:lstStyle/>
                    <a:p>
                      <a:pPr algn="ctr" fontAlgn="b"/>
                      <a:r>
                        <a:rPr lang="fr-FR" sz="1100" b="1" u="none" strike="noStrike">
                          <a:solidFill>
                            <a:schemeClr val="bg1"/>
                          </a:solidFill>
                          <a:effectLst/>
                        </a:rPr>
                        <a:t>Salaire</a:t>
                      </a:r>
                      <a:endParaRPr lang="fr-FR" sz="1100" b="1" i="0" u="none" strike="noStrike">
                        <a:solidFill>
                          <a:schemeClr val="bg1"/>
                        </a:solidFill>
                        <a:effectLst/>
                        <a:latin typeface="Calibri" panose="020F0502020204030204" pitchFamily="34" charset="0"/>
                      </a:endParaRPr>
                    </a:p>
                  </a:txBody>
                  <a:tcPr marL="6350" marR="6350" marT="6350" marB="0" anchor="b"/>
                </a:tc>
                <a:tc>
                  <a:txBody>
                    <a:bodyPr/>
                    <a:lstStyle/>
                    <a:p>
                      <a:pPr algn="ctr" fontAlgn="b"/>
                      <a:r>
                        <a:rPr lang="fr-FR" sz="1100" b="1" u="none" strike="noStrike">
                          <a:solidFill>
                            <a:schemeClr val="bg1"/>
                          </a:solidFill>
                          <a:effectLst/>
                        </a:rPr>
                        <a:t>Cout total estimé</a:t>
                      </a:r>
                      <a:endParaRPr lang="fr-FR" sz="1100" b="1"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10437399"/>
                  </a:ext>
                </a:extLst>
              </a:tr>
              <a:tr h="271720">
                <a:tc>
                  <a:txBody>
                    <a:bodyPr/>
                    <a:lstStyle/>
                    <a:p>
                      <a:pPr algn="l" fontAlgn="b"/>
                      <a:r>
                        <a:rPr lang="fr-FR" sz="1100" u="none" strike="noStrike">
                          <a:solidFill>
                            <a:schemeClr val="bg1"/>
                          </a:solidFill>
                          <a:effectLst/>
                        </a:rPr>
                        <a:t>Product </a:t>
                      </a:r>
                      <a:r>
                        <a:rPr lang="fr-FR" sz="1100" u="none" strike="noStrike" err="1">
                          <a:solidFill>
                            <a:schemeClr val="bg1"/>
                          </a:solidFill>
                          <a:effectLst/>
                        </a:rPr>
                        <a:t>owner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675 €/jour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14 750 €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82385362"/>
                  </a:ext>
                </a:extLst>
              </a:tr>
              <a:tr h="271720">
                <a:tc>
                  <a:txBody>
                    <a:bodyPr/>
                    <a:lstStyle/>
                    <a:p>
                      <a:pPr algn="l" fontAlgn="b"/>
                      <a:r>
                        <a:rPr lang="fr-FR" sz="1100" u="none" strike="noStrike">
                          <a:solidFill>
                            <a:schemeClr val="bg1"/>
                          </a:solidFill>
                          <a:effectLst/>
                        </a:rPr>
                        <a:t>Scrum master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12 600 €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75610398"/>
                  </a:ext>
                </a:extLst>
              </a:tr>
              <a:tr h="271720">
                <a:tc>
                  <a:txBody>
                    <a:bodyPr/>
                    <a:lstStyle/>
                    <a:p>
                      <a:pPr algn="l" fontAlgn="b"/>
                      <a:r>
                        <a:rPr lang="fr-FR" sz="1100" u="none" strike="noStrike">
                          <a:solidFill>
                            <a:schemeClr val="bg1"/>
                          </a:solidFill>
                          <a:effectLst/>
                        </a:rPr>
                        <a:t>Développeur mobile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19 800 €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48691559"/>
                  </a:ext>
                </a:extLst>
              </a:tr>
              <a:tr h="271720">
                <a:tc>
                  <a:txBody>
                    <a:bodyPr/>
                    <a:lstStyle/>
                    <a:p>
                      <a:pPr algn="l" fontAlgn="b"/>
                      <a:r>
                        <a:rPr lang="fr-FR" sz="1100" u="none" strike="noStrike">
                          <a:solidFill>
                            <a:schemeClr val="bg1"/>
                          </a:solidFill>
                          <a:effectLst/>
                        </a:rPr>
                        <a:t>Développeur cloud</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675 €/jour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20 250 €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25144750"/>
                  </a:ext>
                </a:extLst>
              </a:tr>
              <a:tr h="271720">
                <a:tc>
                  <a:txBody>
                    <a:bodyPr/>
                    <a:lstStyle/>
                    <a:p>
                      <a:pPr algn="l" fontAlgn="b"/>
                      <a:r>
                        <a:rPr lang="fr-FR" sz="1100" u="none" strike="noStrike">
                          <a:solidFill>
                            <a:schemeClr val="bg1"/>
                          </a:solidFill>
                          <a:effectLst/>
                        </a:rPr>
                        <a:t>Cybersécurité</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750 €/jour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33 750 €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52393018"/>
                  </a:ext>
                </a:extLst>
              </a:tr>
              <a:tr h="271720">
                <a:tc>
                  <a:txBody>
                    <a:bodyPr/>
                    <a:lstStyle/>
                    <a:p>
                      <a:pPr algn="l" fontAlgn="b"/>
                      <a:r>
                        <a:rPr lang="fr-FR" sz="1100" u="none" strike="noStrike">
                          <a:solidFill>
                            <a:schemeClr val="bg1"/>
                          </a:solidFill>
                          <a:effectLst/>
                        </a:rPr>
                        <a:t>Juriste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1 400 €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36386562"/>
                  </a:ext>
                </a:extLst>
              </a:tr>
              <a:tr h="271720">
                <a:tc>
                  <a:txBody>
                    <a:bodyPr/>
                    <a:lstStyle/>
                    <a:p>
                      <a:pPr algn="l" fontAlgn="b"/>
                      <a:r>
                        <a:rPr lang="fr-FR" sz="1100" u="none" strike="noStrike">
                          <a:solidFill>
                            <a:schemeClr val="bg1"/>
                          </a:solidFill>
                          <a:effectLst/>
                        </a:rPr>
                        <a:t>Graphiste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1 200 €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88022832"/>
                  </a:ext>
                </a:extLst>
              </a:tr>
              <a:tr h="271720">
                <a:tc>
                  <a:txBody>
                    <a:bodyPr/>
                    <a:lstStyle/>
                    <a:p>
                      <a:pPr algn="l" fontAlgn="b"/>
                      <a:r>
                        <a:rPr lang="fr-FR" sz="1100" u="none" strike="noStrike">
                          <a:solidFill>
                            <a:schemeClr val="bg1"/>
                          </a:solidFill>
                          <a:effectLst/>
                        </a:rPr>
                        <a:t>Data scientist</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2 100 €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3445896"/>
                  </a:ext>
                </a:extLst>
              </a:tr>
              <a:tr h="271720">
                <a:tc>
                  <a:txBody>
                    <a:bodyPr/>
                    <a:lstStyle/>
                    <a:p>
                      <a:pPr algn="l" fontAlgn="b"/>
                      <a:r>
                        <a:rPr lang="fr-FR" sz="1100" u="none" strike="noStrike">
                          <a:solidFill>
                            <a:schemeClr val="bg1"/>
                          </a:solidFill>
                          <a:effectLst/>
                        </a:rPr>
                        <a:t>Expert en intelligence artificielle</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750 €/jour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4 500 €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65301538"/>
                  </a:ext>
                </a:extLst>
              </a:tr>
              <a:tr h="271720">
                <a:tc>
                  <a:txBody>
                    <a:bodyPr/>
                    <a:lstStyle/>
                    <a:p>
                      <a:pPr algn="l" fontAlgn="b"/>
                      <a:r>
                        <a:rPr lang="fr-FR" sz="1100" u="none" strike="noStrike">
                          <a:solidFill>
                            <a:schemeClr val="bg1"/>
                          </a:solidFill>
                          <a:effectLst/>
                        </a:rPr>
                        <a:t>Chargé de testing</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1 200 €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88595760"/>
                  </a:ext>
                </a:extLst>
              </a:tr>
              <a:tr h="271720">
                <a:tc>
                  <a:txBody>
                    <a:bodyPr/>
                    <a:lstStyle/>
                    <a:p>
                      <a:pPr algn="l" fontAlgn="b"/>
                      <a:r>
                        <a:rPr lang="fr-FR" sz="1100" u="none" strike="noStrike">
                          <a:solidFill>
                            <a:schemeClr val="bg1"/>
                          </a:solidFill>
                          <a:effectLst/>
                        </a:rPr>
                        <a:t>Chargé de marketing digital</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675 €/jour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6 750 €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75207491"/>
                  </a:ext>
                </a:extLst>
              </a:tr>
              <a:tr h="256447">
                <a:tc>
                  <a:txBody>
                    <a:bodyPr/>
                    <a:lstStyle/>
                    <a:p>
                      <a:pPr algn="l" fontAlgn="b"/>
                      <a:r>
                        <a:rPr lang="fr-FR" sz="1100" u="none" strike="noStrike">
                          <a:solidFill>
                            <a:schemeClr val="bg1"/>
                          </a:solidFill>
                          <a:effectLst/>
                        </a:rPr>
                        <a:t>Chargé de relations clients</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l" fontAlgn="b"/>
                      <a:r>
                        <a:rPr lang="fr-FR" sz="1100" u="none" strike="noStrike">
                          <a:solidFill>
                            <a:schemeClr val="bg1"/>
                          </a:solidFill>
                          <a:effectLst/>
                        </a:rPr>
                        <a:t>600 €/jour</a:t>
                      </a:r>
                      <a:endParaRPr lang="fr-FR" sz="1100" b="0" i="0" u="none" strike="noStrike">
                        <a:solidFill>
                          <a:schemeClr val="bg1"/>
                        </a:solidFill>
                        <a:effectLst/>
                        <a:latin typeface="Calibri" panose="020F0502020204030204" pitchFamily="34" charset="0"/>
                      </a:endParaRPr>
                    </a:p>
                  </a:txBody>
                  <a:tcPr marL="6350" marR="6350" marT="6350" marB="0" anchor="b"/>
                </a:tc>
                <a:tc>
                  <a:txBody>
                    <a:bodyPr/>
                    <a:lstStyle/>
                    <a:p>
                      <a:pPr algn="r" fontAlgn="b"/>
                      <a:r>
                        <a:rPr lang="fr-FR" sz="1100" u="none" strike="noStrike">
                          <a:solidFill>
                            <a:schemeClr val="bg1"/>
                          </a:solidFill>
                          <a:effectLst/>
                        </a:rPr>
                        <a:t>7 200 €</a:t>
                      </a:r>
                      <a:endParaRPr lang="fr-FR" sz="1100" b="0" i="0" u="none" strike="noStrike">
                        <a:solidFill>
                          <a:schemeClr val="bg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0771601"/>
                  </a:ext>
                </a:extLst>
              </a:tr>
            </a:tbl>
          </a:graphicData>
        </a:graphic>
      </p:graphicFrame>
      <p:sp>
        <p:nvSpPr>
          <p:cNvPr id="7" name="Rectangle 6">
            <a:extLst>
              <a:ext uri="{FF2B5EF4-FFF2-40B4-BE49-F238E27FC236}">
                <a16:creationId xmlns:a16="http://schemas.microsoft.com/office/drawing/2014/main" id="{F96275FA-A3F4-D961-B1D4-3C2509C354F7}"/>
              </a:ext>
            </a:extLst>
          </p:cNvPr>
          <p:cNvSpPr/>
          <p:nvPr/>
        </p:nvSpPr>
        <p:spPr>
          <a:xfrm>
            <a:off x="1291653" y="1457864"/>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FE9E288-6589-00AE-525B-D4FC918C0B82}"/>
              </a:ext>
            </a:extLst>
          </p:cNvPr>
          <p:cNvSpPr/>
          <p:nvPr/>
        </p:nvSpPr>
        <p:spPr>
          <a:xfrm>
            <a:off x="1291653" y="1731033"/>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19A5A429-35D1-F37E-FC6D-1EC5745B07A0}"/>
              </a:ext>
            </a:extLst>
          </p:cNvPr>
          <p:cNvSpPr/>
          <p:nvPr/>
        </p:nvSpPr>
        <p:spPr>
          <a:xfrm>
            <a:off x="1291653" y="2011032"/>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BB07553-7C69-3947-9B9D-B7E74E59C98B}"/>
              </a:ext>
            </a:extLst>
          </p:cNvPr>
          <p:cNvSpPr/>
          <p:nvPr/>
        </p:nvSpPr>
        <p:spPr>
          <a:xfrm>
            <a:off x="1291653" y="2275575"/>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4E98A12-DBED-DD42-B771-377660B41CEF}"/>
              </a:ext>
            </a:extLst>
          </p:cNvPr>
          <p:cNvSpPr/>
          <p:nvPr/>
        </p:nvSpPr>
        <p:spPr>
          <a:xfrm>
            <a:off x="1291653" y="2541196"/>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798385E9-8F39-9351-584B-43CD7936B6A8}"/>
              </a:ext>
            </a:extLst>
          </p:cNvPr>
          <p:cNvSpPr/>
          <p:nvPr/>
        </p:nvSpPr>
        <p:spPr>
          <a:xfrm>
            <a:off x="1291653" y="2814365"/>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587272D-487D-0F7D-10EB-D835456AC9C8}"/>
              </a:ext>
            </a:extLst>
          </p:cNvPr>
          <p:cNvSpPr/>
          <p:nvPr/>
        </p:nvSpPr>
        <p:spPr>
          <a:xfrm>
            <a:off x="1291653" y="3077112"/>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E4BC536-84B8-D0C3-4C3A-D370BB241029}"/>
              </a:ext>
            </a:extLst>
          </p:cNvPr>
          <p:cNvSpPr/>
          <p:nvPr/>
        </p:nvSpPr>
        <p:spPr>
          <a:xfrm>
            <a:off x="1291653" y="3358907"/>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0EA6570-4734-D9A6-FD18-B46A03517740}"/>
              </a:ext>
            </a:extLst>
          </p:cNvPr>
          <p:cNvSpPr/>
          <p:nvPr/>
        </p:nvSpPr>
        <p:spPr>
          <a:xfrm>
            <a:off x="1291653" y="3621972"/>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66AE518-6F4E-D673-EE66-BC59630AC8F3}"/>
              </a:ext>
            </a:extLst>
          </p:cNvPr>
          <p:cNvSpPr/>
          <p:nvPr/>
        </p:nvSpPr>
        <p:spPr>
          <a:xfrm>
            <a:off x="1291653" y="3895141"/>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9AE35F3-0D33-B33B-2C8D-7D60857DC94D}"/>
              </a:ext>
            </a:extLst>
          </p:cNvPr>
          <p:cNvSpPr/>
          <p:nvPr/>
        </p:nvSpPr>
        <p:spPr>
          <a:xfrm>
            <a:off x="1291653" y="4157888"/>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208CA1DA-A540-6839-E85A-9608B2793A6E}"/>
              </a:ext>
            </a:extLst>
          </p:cNvPr>
          <p:cNvSpPr/>
          <p:nvPr/>
        </p:nvSpPr>
        <p:spPr>
          <a:xfrm>
            <a:off x="1291653" y="4439683"/>
            <a:ext cx="6560694" cy="25879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8948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xit" presetSubtype="0" fill="hold" grpId="1"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xit" presetSubtype="0" fill="hold" grpId="1"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xit" presetSubtype="0" fill="hold" grpId="1" nodeType="with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xit" presetSubtype="0" fill="hold" grpId="1"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10" presetClass="exit" presetSubtype="0" fill="hold" grpId="1" nodeType="withEffect">
                                  <p:stCondLst>
                                    <p:cond delay="0"/>
                                  </p:stCondLst>
                                  <p:childTnLst>
                                    <p:animEffect transition="out" filter="fad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xit" presetSubtype="0" fill="hold" grpId="1" nodeType="withEffect">
                                  <p:stCondLst>
                                    <p:cond delay="0"/>
                                  </p:stCondLst>
                                  <p:childTnLst>
                                    <p:animEffect transition="out" filter="fade">
                                      <p:cBhvr>
                                        <p:cTn id="78" dur="500"/>
                                        <p:tgtEl>
                                          <p:spTgt spid="15"/>
                                        </p:tgtEl>
                                      </p:cBhvr>
                                    </p:animEffect>
                                    <p:set>
                                      <p:cBhvr>
                                        <p:cTn id="79" dur="1" fill="hold">
                                          <p:stCondLst>
                                            <p:cond delay="499"/>
                                          </p:stCondLst>
                                        </p:cTn>
                                        <p:tgtEl>
                                          <p:spTgt spid="1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xit" presetSubtype="0" fill="hold" grpId="1" nodeType="withEffect">
                                  <p:stCondLst>
                                    <p:cond delay="0"/>
                                  </p:stCondLst>
                                  <p:childTnLst>
                                    <p:animEffect transition="out" filter="fade">
                                      <p:cBhvr>
                                        <p:cTn id="86" dur="500"/>
                                        <p:tgtEl>
                                          <p:spTgt spid="16"/>
                                        </p:tgtEl>
                                      </p:cBhvr>
                                    </p:animEffect>
                                    <p:set>
                                      <p:cBhvr>
                                        <p:cTn id="87" dur="1" fill="hold">
                                          <p:stCondLst>
                                            <p:cond delay="499"/>
                                          </p:stCondLst>
                                        </p:cTn>
                                        <p:tgtEl>
                                          <p:spTgt spid="1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xit" presetSubtype="0" fill="hold" grpId="1" nodeType="withEffect">
                                  <p:stCondLst>
                                    <p:cond delay="0"/>
                                  </p:stCondLst>
                                  <p:childTnLst>
                                    <p:animEffect transition="out" filter="fade">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9EE6CF0-714C-4986-EC62-D83C41495681}"/>
              </a:ext>
            </a:extLst>
          </p:cNvPr>
          <p:cNvSpPr>
            <a:spLocks noGrp="1"/>
          </p:cNvSpPr>
          <p:nvPr>
            <p:ph type="title"/>
            <p:custDataLst>
              <p:tags r:id="rId1"/>
            </p:custDataLst>
          </p:nvPr>
        </p:nvSpPr>
        <p:spPr/>
        <p:txBody>
          <a:bodyPr/>
          <a:lstStyle/>
          <a:p>
            <a:r>
              <a:rPr lang="fr-FR" dirty="0"/>
              <a:t>Ressources techniques</a:t>
            </a:r>
          </a:p>
        </p:txBody>
      </p:sp>
      <p:graphicFrame>
        <p:nvGraphicFramePr>
          <p:cNvPr id="2" name="Tableau 1">
            <a:extLst>
              <a:ext uri="{FF2B5EF4-FFF2-40B4-BE49-F238E27FC236}">
                <a16:creationId xmlns:a16="http://schemas.microsoft.com/office/drawing/2014/main" id="{F386A628-9E26-E686-01BF-38AED2BDD8FD}"/>
              </a:ext>
            </a:extLst>
          </p:cNvPr>
          <p:cNvGraphicFramePr>
            <a:graphicFrameLocks noGrp="1"/>
          </p:cNvGraphicFramePr>
          <p:nvPr>
            <p:custDataLst>
              <p:tags r:id="rId2"/>
            </p:custDataLst>
            <p:extLst>
              <p:ext uri="{D42A27DB-BD31-4B8C-83A1-F6EECF244321}">
                <p14:modId xmlns:p14="http://schemas.microsoft.com/office/powerpoint/2010/main" val="972428019"/>
              </p:ext>
            </p:extLst>
          </p:nvPr>
        </p:nvGraphicFramePr>
        <p:xfrm>
          <a:off x="720000" y="1138358"/>
          <a:ext cx="7718425" cy="3901003"/>
        </p:xfrm>
        <a:graphic>
          <a:graphicData uri="http://schemas.openxmlformats.org/drawingml/2006/table">
            <a:tbl>
              <a:tblPr>
                <a:tableStyleId>{F465A2E9-2BF2-4A26-A457-8958DC4037AE}</a:tableStyleId>
              </a:tblPr>
              <a:tblGrid>
                <a:gridCol w="805132">
                  <a:extLst>
                    <a:ext uri="{9D8B030D-6E8A-4147-A177-3AD203B41FA5}">
                      <a16:colId xmlns:a16="http://schemas.microsoft.com/office/drawing/2014/main" val="1648634614"/>
                    </a:ext>
                  </a:extLst>
                </a:gridCol>
                <a:gridCol w="812873">
                  <a:extLst>
                    <a:ext uri="{9D8B030D-6E8A-4147-A177-3AD203B41FA5}">
                      <a16:colId xmlns:a16="http://schemas.microsoft.com/office/drawing/2014/main" val="883158041"/>
                    </a:ext>
                  </a:extLst>
                </a:gridCol>
                <a:gridCol w="1494138">
                  <a:extLst>
                    <a:ext uri="{9D8B030D-6E8A-4147-A177-3AD203B41FA5}">
                      <a16:colId xmlns:a16="http://schemas.microsoft.com/office/drawing/2014/main" val="3063328835"/>
                    </a:ext>
                  </a:extLst>
                </a:gridCol>
                <a:gridCol w="1045123">
                  <a:extLst>
                    <a:ext uri="{9D8B030D-6E8A-4147-A177-3AD203B41FA5}">
                      <a16:colId xmlns:a16="http://schemas.microsoft.com/office/drawing/2014/main" val="4053634017"/>
                    </a:ext>
                  </a:extLst>
                </a:gridCol>
                <a:gridCol w="658040">
                  <a:extLst>
                    <a:ext uri="{9D8B030D-6E8A-4147-A177-3AD203B41FA5}">
                      <a16:colId xmlns:a16="http://schemas.microsoft.com/office/drawing/2014/main" val="517515523"/>
                    </a:ext>
                  </a:extLst>
                </a:gridCol>
                <a:gridCol w="534174">
                  <a:extLst>
                    <a:ext uri="{9D8B030D-6E8A-4147-A177-3AD203B41FA5}">
                      <a16:colId xmlns:a16="http://schemas.microsoft.com/office/drawing/2014/main" val="3966510712"/>
                    </a:ext>
                  </a:extLst>
                </a:gridCol>
                <a:gridCol w="859323">
                  <a:extLst>
                    <a:ext uri="{9D8B030D-6E8A-4147-A177-3AD203B41FA5}">
                      <a16:colId xmlns:a16="http://schemas.microsoft.com/office/drawing/2014/main" val="2613799479"/>
                    </a:ext>
                  </a:extLst>
                </a:gridCol>
                <a:gridCol w="1509622">
                  <a:extLst>
                    <a:ext uri="{9D8B030D-6E8A-4147-A177-3AD203B41FA5}">
                      <a16:colId xmlns:a16="http://schemas.microsoft.com/office/drawing/2014/main" val="534176207"/>
                    </a:ext>
                  </a:extLst>
                </a:gridCol>
              </a:tblGrid>
              <a:tr h="174457">
                <a:tc>
                  <a:txBody>
                    <a:bodyPr/>
                    <a:lstStyle/>
                    <a:p>
                      <a:pPr algn="l" fontAlgn="b"/>
                      <a:r>
                        <a:rPr lang="fr-FR" sz="900" u="none" strike="noStrike">
                          <a:solidFill>
                            <a:schemeClr val="bg1"/>
                          </a:solidFill>
                          <a:effectLst/>
                        </a:rPr>
                        <a:t>Ressource</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Objectif</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Spécifications techniques</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Description</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Date de début</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Date de fin</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Prix total (par mois)</a:t>
                      </a:r>
                      <a:endParaRPr lang="fr-FR" sz="900" b="1" i="0" u="none" strike="noStrike">
                        <a:solidFill>
                          <a:schemeClr val="bg1"/>
                        </a:solidFill>
                        <a:effectLst/>
                        <a:latin typeface="Calibri" panose="020F0502020204030204" pitchFamily="34" charset="0"/>
                      </a:endParaRPr>
                    </a:p>
                  </a:txBody>
                  <a:tcPr marL="3871" marR="3871" marT="3871" marB="0" anchor="b"/>
                </a:tc>
                <a:tc>
                  <a:txBody>
                    <a:bodyPr/>
                    <a:lstStyle/>
                    <a:p>
                      <a:pPr algn="l" fontAlgn="b"/>
                      <a:r>
                        <a:rPr lang="fr-FR" sz="900" u="none" strike="noStrike">
                          <a:solidFill>
                            <a:schemeClr val="bg1"/>
                          </a:solidFill>
                          <a:effectLst/>
                        </a:rPr>
                        <a:t>Prix total avec taxes et frais (par an)</a:t>
                      </a:r>
                      <a:endParaRPr lang="fr-FR" sz="900" b="1" i="0" u="none" strike="noStrike">
                        <a:solidFill>
                          <a:schemeClr val="bg1"/>
                        </a:solidFill>
                        <a:effectLst/>
                        <a:latin typeface="Calibri" panose="020F0502020204030204" pitchFamily="34" charset="0"/>
                      </a:endParaRPr>
                    </a:p>
                  </a:txBody>
                  <a:tcPr marL="3871" marR="3871" marT="3871" marB="0" anchor="b"/>
                </a:tc>
                <a:extLst>
                  <a:ext uri="{0D108BD9-81ED-4DB2-BD59-A6C34878D82A}">
                    <a16:rowId xmlns:a16="http://schemas.microsoft.com/office/drawing/2014/main" val="2466430243"/>
                  </a:ext>
                </a:extLst>
              </a:tr>
              <a:tr h="348913">
                <a:tc>
                  <a:txBody>
                    <a:bodyPr/>
                    <a:lstStyle/>
                    <a:p>
                      <a:pPr algn="l" fontAlgn="ctr"/>
                      <a:r>
                        <a:rPr lang="fr-FR" sz="900" u="none" strike="noStrike">
                          <a:solidFill>
                            <a:schemeClr val="bg1"/>
                          </a:solidFill>
                          <a:effectLst/>
                        </a:rPr>
                        <a:t>Instance de machine virtuelle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Héberger l'application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 vCPU, 8 Go de RAM, 200 Go d'espace de stockage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Serveur virtuel pour héberger notre 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100 €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1476</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544649015"/>
                  </a:ext>
                </a:extLst>
              </a:tr>
              <a:tr h="697825">
                <a:tc>
                  <a:txBody>
                    <a:bodyPr/>
                    <a:lstStyle/>
                    <a:p>
                      <a:pPr algn="l" fontAlgn="ctr"/>
                      <a:r>
                        <a:rPr lang="fr-FR" sz="900" u="none" strike="noStrike">
                          <a:solidFill>
                            <a:schemeClr val="bg1"/>
                          </a:solidFill>
                          <a:effectLst/>
                        </a:rPr>
                        <a:t>Stockage de données</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Stockage des données de l'application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 To d'espace de stockage, accès en lecture/écriture à haute performance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Stockage de données pour notre application, y compris la base de données relationnelle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50 €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738</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4237789306"/>
                  </a:ext>
                </a:extLst>
              </a:tr>
              <a:tr h="523369">
                <a:tc>
                  <a:txBody>
                    <a:bodyPr/>
                    <a:lstStyle/>
                    <a:p>
                      <a:pPr algn="l" fontAlgn="ctr"/>
                      <a:r>
                        <a:rPr lang="fr-FR" sz="900" u="none" strike="noStrike">
                          <a:solidFill>
                            <a:schemeClr val="bg1"/>
                          </a:solidFill>
                          <a:effectLst/>
                        </a:rPr>
                        <a:t>Trafic réseau</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Transfert de données vers et depuis l'application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10 To de trafic réseau inclus, tarification au-delà de 10 To</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Trafic réseau pour notre 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25 €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369</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2232951490"/>
                  </a:ext>
                </a:extLst>
              </a:tr>
              <a:tr h="673838">
                <a:tc>
                  <a:txBody>
                    <a:bodyPr/>
                    <a:lstStyle/>
                    <a:p>
                      <a:pPr algn="l" fontAlgn="ctr"/>
                      <a:r>
                        <a:rPr lang="fr-FR" sz="900" u="none" strike="noStrike">
                          <a:solidFill>
                            <a:schemeClr val="bg1"/>
                          </a:solidFill>
                          <a:effectLst/>
                        </a:rPr>
                        <a:t>Sécurité</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Protéger l'application contre les menaces en ligne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Protection contre les virus, les logiciels malveillants et les attaques en ligne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Protection de notre application contre les menaces en ligne</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50 €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738</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1713876196"/>
                  </a:ext>
                </a:extLst>
              </a:tr>
              <a:tr h="840783">
                <a:tc>
                  <a:txBody>
                    <a:bodyPr/>
                    <a:lstStyle/>
                    <a:p>
                      <a:pPr algn="l" fontAlgn="ctr"/>
                      <a:r>
                        <a:rPr lang="fr-FR" sz="900" u="none" strike="noStrike">
                          <a:solidFill>
                            <a:schemeClr val="bg1"/>
                          </a:solidFill>
                          <a:effectLst/>
                        </a:rPr>
                        <a:t>Service de machine learning</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Entraîner et déployer des modèles de prédiction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Accès à une variété d'outils et de bibliothèques de machine learning, capacité de traitement parallèle pour l'entraînement de modèles</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Service de machine learning pour entraîner et déployer des modèles de prédiction pour notre application</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01/01/2023</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01/01/2024</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200 €</a:t>
                      </a:r>
                      <a:endParaRPr lang="fr-FR" sz="900" b="0"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2952</a:t>
                      </a:r>
                      <a:endParaRPr lang="fr-FR" sz="900" b="0"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1228852140"/>
                  </a:ext>
                </a:extLst>
              </a:tr>
              <a:tr h="174457">
                <a:tc>
                  <a:txBody>
                    <a:bodyPr/>
                    <a:lstStyle/>
                    <a:p>
                      <a:pPr algn="ctr" fontAlgn="ctr"/>
                      <a:r>
                        <a:rPr lang="fr-FR" sz="900" u="none" strike="noStrike">
                          <a:solidFill>
                            <a:schemeClr val="bg1"/>
                          </a:solidFill>
                          <a:effectLst/>
                        </a:rPr>
                        <a:t>Budget total</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a:t>
                      </a:r>
                      <a:endParaRPr lang="fr-FR" sz="900" b="1" i="0" u="none" strike="noStrike">
                        <a:solidFill>
                          <a:schemeClr val="bg1"/>
                        </a:solidFill>
                        <a:effectLst/>
                        <a:latin typeface="Calibri" panose="020F0502020204030204" pitchFamily="34" charset="0"/>
                      </a:endParaRPr>
                    </a:p>
                  </a:txBody>
                  <a:tcPr marL="3871" marR="3871" marT="3871" marB="0" anchor="ctr"/>
                </a:tc>
                <a:tc>
                  <a:txBody>
                    <a:bodyPr/>
                    <a:lstStyle/>
                    <a:p>
                      <a:pPr algn="ctr" fontAlgn="ctr"/>
                      <a:r>
                        <a:rPr lang="fr-FR" sz="900" u="none" strike="noStrike">
                          <a:solidFill>
                            <a:schemeClr val="bg1"/>
                          </a:solidFill>
                          <a:effectLst/>
                        </a:rPr>
                        <a:t>6273</a:t>
                      </a:r>
                      <a:endParaRPr lang="fr-FR" sz="900" b="1" i="0" u="none" strike="noStrike">
                        <a:solidFill>
                          <a:schemeClr val="bg1"/>
                        </a:solidFill>
                        <a:effectLst/>
                        <a:latin typeface="Calibri" panose="020F0502020204030204" pitchFamily="34" charset="0"/>
                      </a:endParaRPr>
                    </a:p>
                  </a:txBody>
                  <a:tcPr marL="3871" marR="3871" marT="3871" marB="0" anchor="ctr"/>
                </a:tc>
                <a:extLst>
                  <a:ext uri="{0D108BD9-81ED-4DB2-BD59-A6C34878D82A}">
                    <a16:rowId xmlns:a16="http://schemas.microsoft.com/office/drawing/2014/main" val="2369531380"/>
                  </a:ext>
                </a:extLst>
              </a:tr>
            </a:tbl>
          </a:graphicData>
        </a:graphic>
      </p:graphicFrame>
      <p:sp>
        <p:nvSpPr>
          <p:cNvPr id="3" name="Rectangle 2">
            <a:extLst>
              <a:ext uri="{FF2B5EF4-FFF2-40B4-BE49-F238E27FC236}">
                <a16:creationId xmlns:a16="http://schemas.microsoft.com/office/drawing/2014/main" id="{71ECF6BB-E0C2-1657-07EE-0BC272D0E0DA}"/>
              </a:ext>
            </a:extLst>
          </p:cNvPr>
          <p:cNvSpPr/>
          <p:nvPr/>
        </p:nvSpPr>
        <p:spPr>
          <a:xfrm>
            <a:off x="720000" y="1423359"/>
            <a:ext cx="7718425" cy="422694"/>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6290C58-0957-37A1-5574-47B3B4C00726}"/>
              </a:ext>
            </a:extLst>
          </p:cNvPr>
          <p:cNvSpPr/>
          <p:nvPr/>
        </p:nvSpPr>
        <p:spPr>
          <a:xfrm>
            <a:off x="720000" y="1854678"/>
            <a:ext cx="7718425" cy="793631"/>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B5F8300-5866-5CE8-CC66-249A57AD1A76}"/>
              </a:ext>
            </a:extLst>
          </p:cNvPr>
          <p:cNvSpPr/>
          <p:nvPr/>
        </p:nvSpPr>
        <p:spPr>
          <a:xfrm>
            <a:off x="720000" y="2644763"/>
            <a:ext cx="7718425" cy="564263"/>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EFC3C4A-EDC3-AF8B-958B-29A71492AA56}"/>
              </a:ext>
            </a:extLst>
          </p:cNvPr>
          <p:cNvSpPr/>
          <p:nvPr/>
        </p:nvSpPr>
        <p:spPr>
          <a:xfrm>
            <a:off x="720000" y="3223403"/>
            <a:ext cx="7718425" cy="675737"/>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6E5A74AE-27EA-82B2-704D-9F889B0DE5A7}"/>
              </a:ext>
            </a:extLst>
          </p:cNvPr>
          <p:cNvSpPr/>
          <p:nvPr/>
        </p:nvSpPr>
        <p:spPr>
          <a:xfrm>
            <a:off x="719999" y="3913517"/>
            <a:ext cx="7718425" cy="943155"/>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C8D9FC1-C43E-400C-65A3-359168DA9581}"/>
              </a:ext>
            </a:extLst>
          </p:cNvPr>
          <p:cNvSpPr/>
          <p:nvPr/>
        </p:nvSpPr>
        <p:spPr>
          <a:xfrm>
            <a:off x="719999" y="4856672"/>
            <a:ext cx="7718425" cy="191314"/>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5917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grpId="1"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xit" presetSubtype="0" fill="hold" grpId="1"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xit" presetSubtype="0" fill="hold" grpId="1"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animBg="1"/>
      <p:bldP spid="7" grpId="1" animBg="1"/>
      <p:bldP spid="8" grpId="0" animBg="1"/>
      <p:bldP spid="8" grpId="1"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8"/>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7.xml><?xml version="1.0" encoding="utf-8"?>
<p:tagLst xmlns:a="http://schemas.openxmlformats.org/drawingml/2006/main" xmlns:r="http://schemas.openxmlformats.org/officeDocument/2006/relationships" xmlns:p="http://schemas.openxmlformats.org/presentationml/2006/main">
  <p:tag name="NUM" val="8"/>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9.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8"/>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5"/>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8"/>
</p:tagLst>
</file>

<file path=ppt/tags/tag48.xml><?xml version="1.0" encoding="utf-8"?>
<p:tagLst xmlns:a="http://schemas.openxmlformats.org/drawingml/2006/main" xmlns:r="http://schemas.openxmlformats.org/officeDocument/2006/relationships" xmlns:p="http://schemas.openxmlformats.org/presentationml/2006/main">
  <p:tag name="NUM" val="8"/>
</p:tagLst>
</file>

<file path=ppt/tags/tag49.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8"/>
</p:tagLst>
</file>

<file path=ppt/tags/tag51.xml><?xml version="1.0" encoding="utf-8"?>
<p:tagLst xmlns:a="http://schemas.openxmlformats.org/drawingml/2006/main" xmlns:r="http://schemas.openxmlformats.org/officeDocument/2006/relationships" xmlns:p="http://schemas.openxmlformats.org/presentationml/2006/main">
  <p:tag name="NUM" val="8"/>
</p:tagLst>
</file>

<file path=ppt/tags/tag52.xml><?xml version="1.0" encoding="utf-8"?>
<p:tagLst xmlns:a="http://schemas.openxmlformats.org/drawingml/2006/main" xmlns:r="http://schemas.openxmlformats.org/officeDocument/2006/relationships" xmlns:p="http://schemas.openxmlformats.org/presentationml/2006/main">
  <p:tag name="NUM" val="8"/>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4.xml><?xml version="1.0" encoding="utf-8"?>
<p:tagLst xmlns:a="http://schemas.openxmlformats.org/drawingml/2006/main" xmlns:r="http://schemas.openxmlformats.org/officeDocument/2006/relationships" xmlns:p="http://schemas.openxmlformats.org/presentationml/2006/main">
  <p:tag name="NUM" val="8"/>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8"/>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8"/>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8"/>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4"/>
</p:tagLst>
</file>

<file path=ppt/tags/tag62.xml><?xml version="1.0" encoding="utf-8"?>
<p:tagLst xmlns:a="http://schemas.openxmlformats.org/drawingml/2006/main" xmlns:r="http://schemas.openxmlformats.org/officeDocument/2006/relationships" xmlns:p="http://schemas.openxmlformats.org/presentationml/2006/main">
  <p:tag name="NUM" val="5"/>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5"/>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4"/>
</p:tagLst>
</file>

<file path=ppt/tags/tag82.xml><?xml version="1.0" encoding="utf-8"?>
<p:tagLst xmlns:a="http://schemas.openxmlformats.org/drawingml/2006/main" xmlns:r="http://schemas.openxmlformats.org/officeDocument/2006/relationships" xmlns:p="http://schemas.openxmlformats.org/presentationml/2006/main">
  <p:tag name="NUM" val="5"/>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Urban Clothing Brand Pitch Deck by Slidesgo">
  <a:themeElements>
    <a:clrScheme name="Simple Light">
      <a:dk1>
        <a:srgbClr val="B8A5E3"/>
      </a:dk1>
      <a:lt1>
        <a:srgbClr val="FFFFFF"/>
      </a:lt1>
      <a:dk2>
        <a:srgbClr val="7496F9"/>
      </a:dk2>
      <a:lt2>
        <a:srgbClr val="F5BD53"/>
      </a:lt2>
      <a:accent1>
        <a:srgbClr val="EFDFF4"/>
      </a:accent1>
      <a:accent2>
        <a:srgbClr val="19191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3793</Words>
  <Application>Microsoft Office PowerPoint</Application>
  <PresentationFormat>Affichage à l'écran (16:9)</PresentationFormat>
  <Paragraphs>270</Paragraphs>
  <Slides>31</Slides>
  <Notes>31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Advent Pro</vt:lpstr>
      <vt:lpstr>Space Grotesk</vt:lpstr>
      <vt:lpstr>Anek Devanagari</vt:lpstr>
      <vt:lpstr>Calibri</vt:lpstr>
      <vt:lpstr>Arial</vt:lpstr>
      <vt:lpstr>Söhne</vt:lpstr>
      <vt:lpstr>Urban Clothing Brand Pitch Deck by Slidesgo</vt:lpstr>
      <vt:lpstr>Fashion Insta Cadrage</vt:lpstr>
      <vt:lpstr>Executive Summary</vt:lpstr>
      <vt:lpstr>Présentation PowerPoint</vt:lpstr>
      <vt:lpstr>L’entreprise</vt:lpstr>
      <vt:lpstr>Fashion-Insta</vt:lpstr>
      <vt:lpstr>Estimations</vt:lpstr>
      <vt:lpstr>L’identification des ressources</vt:lpstr>
      <vt:lpstr>Ressources humaines</vt:lpstr>
      <vt:lpstr>Ressources techniques</vt:lpstr>
      <vt:lpstr>Coûts globaux </vt:lpstr>
      <vt:lpstr>La méthode Agile</vt:lpstr>
      <vt:lpstr>Gestion de projet</vt:lpstr>
      <vt:lpstr>Le flow</vt:lpstr>
      <vt:lpstr>Les events</vt:lpstr>
      <vt:lpstr>Le résumé</vt:lpstr>
      <vt:lpstr>Les risques</vt:lpstr>
      <vt:lpstr>L’analyse</vt:lpstr>
      <vt:lpstr>Le temps</vt:lpstr>
      <vt:lpstr>Les erreurs</vt:lpstr>
      <vt:lpstr>La sécurité</vt:lpstr>
      <vt:lpstr>Enjeux légaux/éthiques</vt:lpstr>
      <vt:lpstr>CNIL et RGPD</vt:lpstr>
      <vt:lpstr>Les principes</vt:lpstr>
      <vt:lpstr>Un process rigoureux</vt:lpstr>
      <vt:lpstr>L’éthique</vt:lpstr>
      <vt:lpstr>Les biais</vt:lpstr>
      <vt:lpstr>La vie privée</vt:lpstr>
      <vt:lpstr>Le résumé</vt:lpstr>
      <vt:lpstr>La conclusion</vt:lpstr>
      <vt:lpstr>La conclusion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Clothing Brand Pitch Deck</dc:title>
  <cp:lastModifiedBy>Abdessamad Derraz</cp:lastModifiedBy>
  <cp:revision>6</cp:revision>
  <dcterms:modified xsi:type="dcterms:W3CDTF">2023-02-05T11:20:04Z</dcterms:modified>
</cp:coreProperties>
</file>